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3.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4.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1.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2.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3.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4.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5.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6.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27.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36.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37.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47.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notesSlides/notesSlide55.xml" ContentType="application/vnd.openxmlformats-officedocument.presentationml.notesSlide+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notesSlides/notesSlide56.xml" ContentType="application/vnd.openxmlformats-officedocument.presentationml.notesSlide+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notesSlides/notesSlide57.xml" ContentType="application/vnd.openxmlformats-officedocument.presentationml.notesSlide+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96" r:id="rId4"/>
  </p:sldMasterIdLst>
  <p:notesMasterIdLst>
    <p:notesMasterId r:id="rId71"/>
  </p:notesMasterIdLst>
  <p:sldIdLst>
    <p:sldId id="256" r:id="rId5"/>
    <p:sldId id="301" r:id="rId6"/>
    <p:sldId id="276" r:id="rId7"/>
    <p:sldId id="273" r:id="rId8"/>
    <p:sldId id="274" r:id="rId9"/>
    <p:sldId id="275" r:id="rId10"/>
    <p:sldId id="277" r:id="rId11"/>
    <p:sldId id="279" r:id="rId12"/>
    <p:sldId id="280" r:id="rId13"/>
    <p:sldId id="281" r:id="rId14"/>
    <p:sldId id="318" r:id="rId15"/>
    <p:sldId id="315" r:id="rId16"/>
    <p:sldId id="316" r:id="rId17"/>
    <p:sldId id="317" r:id="rId18"/>
    <p:sldId id="319" r:id="rId19"/>
    <p:sldId id="302" r:id="rId20"/>
    <p:sldId id="326" r:id="rId21"/>
    <p:sldId id="305" r:id="rId22"/>
    <p:sldId id="313" r:id="rId23"/>
    <p:sldId id="303" r:id="rId24"/>
    <p:sldId id="320" r:id="rId25"/>
    <p:sldId id="321" r:id="rId26"/>
    <p:sldId id="324" r:id="rId27"/>
    <p:sldId id="322" r:id="rId28"/>
    <p:sldId id="323" r:id="rId29"/>
    <p:sldId id="306" r:id="rId30"/>
    <p:sldId id="291" r:id="rId31"/>
    <p:sldId id="292" r:id="rId32"/>
    <p:sldId id="293" r:id="rId33"/>
    <p:sldId id="294" r:id="rId34"/>
    <p:sldId id="295" r:id="rId35"/>
    <p:sldId id="296" r:id="rId36"/>
    <p:sldId id="308" r:id="rId37"/>
    <p:sldId id="355" r:id="rId38"/>
    <p:sldId id="325" r:id="rId39"/>
    <p:sldId id="309" r:id="rId40"/>
    <p:sldId id="327" r:id="rId41"/>
    <p:sldId id="328" r:id="rId42"/>
    <p:sldId id="356" r:id="rId43"/>
    <p:sldId id="329" r:id="rId44"/>
    <p:sldId id="337" r:id="rId45"/>
    <p:sldId id="333" r:id="rId46"/>
    <p:sldId id="330" r:id="rId47"/>
    <p:sldId id="331" r:id="rId48"/>
    <p:sldId id="334" r:id="rId49"/>
    <p:sldId id="335" r:id="rId50"/>
    <p:sldId id="336" r:id="rId51"/>
    <p:sldId id="338" r:id="rId52"/>
    <p:sldId id="311" r:id="rId53"/>
    <p:sldId id="339" r:id="rId54"/>
    <p:sldId id="340" r:id="rId55"/>
    <p:sldId id="341" r:id="rId56"/>
    <p:sldId id="344" r:id="rId57"/>
    <p:sldId id="343" r:id="rId58"/>
    <p:sldId id="312" r:id="rId59"/>
    <p:sldId id="314" r:id="rId60"/>
    <p:sldId id="345" r:id="rId61"/>
    <p:sldId id="348" r:id="rId62"/>
    <p:sldId id="346" r:id="rId63"/>
    <p:sldId id="347" r:id="rId64"/>
    <p:sldId id="349" r:id="rId65"/>
    <p:sldId id="350" r:id="rId66"/>
    <p:sldId id="353" r:id="rId67"/>
    <p:sldId id="354" r:id="rId68"/>
    <p:sldId id="352" r:id="rId69"/>
    <p:sldId id="272" r:id="rId70"/>
  </p:sldIdLst>
  <p:sldSz cx="18288000" cy="10287000"/>
  <p:notesSz cx="6858000" cy="9144000"/>
  <p:embeddedFontLst>
    <p:embeddedFont>
      <p:font typeface="Calibri" panose="020F0502020204030204" pitchFamily="34" charset="0"/>
      <p:regular r:id="rId72"/>
      <p:bold r:id="rId73"/>
      <p:italic r:id="rId74"/>
      <p:boldItalic r:id="rId75"/>
    </p:embeddedFont>
    <p:embeddedFont>
      <p:font typeface="Calibri Light" panose="020F0302020204030204" pitchFamily="34" charset="0"/>
      <p:regular r:id="rId76"/>
      <p:italic r:id="rId77"/>
    </p:embeddedFont>
    <p:embeddedFont>
      <p:font typeface="Cinzel" panose="020B0604020202020204" charset="0"/>
      <p:regular r:id="rId78"/>
    </p:embeddedFont>
    <p:embeddedFont>
      <p:font typeface="Montserrat Light" panose="020B0604020202020204" pitchFamily="2" charset="0"/>
      <p:regular r:id="rId79"/>
      <p:italic r:id="rId80"/>
    </p:embeddedFont>
    <p:embeddedFont>
      <p:font typeface="Montserrat Light Italics" panose="020B0604020202020204" charset="0"/>
      <p:regular r:id="rId81"/>
      <p:italic r:id="rId8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eryl Meehan" initials="CM" lastIdx="1" clrIdx="0">
    <p:extLst>
      <p:ext uri="{19B8F6BF-5375-455C-9EA6-DF929625EA0E}">
        <p15:presenceInfo xmlns:p15="http://schemas.microsoft.com/office/powerpoint/2012/main" userId="S::cmeehan@orangewing.com::976d1c9a-15b0-4ff8-b273-224d9323ea8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11F0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8099CE-9E36-4491-B917-D1E2C844CFC0}" v="6689" dt="2021-10-01T21:02:56.7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28" autoAdjust="0"/>
    <p:restoredTop sz="66795" autoAdjust="0"/>
  </p:normalViewPr>
  <p:slideViewPr>
    <p:cSldViewPr>
      <p:cViewPr>
        <p:scale>
          <a:sx n="39" d="100"/>
          <a:sy n="39" d="100"/>
        </p:scale>
        <p:origin x="17" y="-3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presProps" Target="presProps.xml"/><Relationship Id="rId89" Type="http://schemas.microsoft.com/office/2015/10/relationships/revisionInfo" Target="revisionInfo.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font" Target="fonts/font3.fntdata"/><Relationship Id="rId79" Type="http://schemas.openxmlformats.org/officeDocument/2006/relationships/font" Target="fonts/font8.fntdata"/><Relationship Id="rId5" Type="http://schemas.openxmlformats.org/officeDocument/2006/relationships/slide" Target="slides/slide1.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font" Target="fonts/font6.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font" Target="fonts/font1.fntdata"/><Relationship Id="rId80" Type="http://schemas.openxmlformats.org/officeDocument/2006/relationships/font" Target="fonts/font9.fntdata"/><Relationship Id="rId85"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font" Target="fonts/font4.fntdata"/><Relationship Id="rId83" Type="http://schemas.openxmlformats.org/officeDocument/2006/relationships/commentAuthors" Target="commentAuthors.xml"/><Relationship Id="rId88"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font" Target="fonts/font2.fntdata"/><Relationship Id="rId78" Type="http://schemas.openxmlformats.org/officeDocument/2006/relationships/font" Target="fonts/font7.fntdata"/><Relationship Id="rId81" Type="http://schemas.openxmlformats.org/officeDocument/2006/relationships/font" Target="fonts/font10.fntdata"/><Relationship Id="rId86"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font" Target="fonts/font5.fntdata"/><Relationship Id="rId7" Type="http://schemas.openxmlformats.org/officeDocument/2006/relationships/slide" Target="slides/slide3.xml"/><Relationship Id="rId71"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tableStyles" Target="tableStyles.xml"/><Relationship Id="rId61" Type="http://schemas.openxmlformats.org/officeDocument/2006/relationships/slide" Target="slides/slide57.xml"/><Relationship Id="rId82" Type="http://schemas.openxmlformats.org/officeDocument/2006/relationships/font" Target="fonts/font11.fntdata"/><Relationship Id="rId19" Type="http://schemas.openxmlformats.org/officeDocument/2006/relationships/slide" Target="slides/slide1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eryl Meehan" userId="976d1c9a-15b0-4ff8-b273-224d9323ea8e" providerId="ADAL" clId="{A68099CE-9E36-4491-B917-D1E2C844CFC0}"/>
    <pc:docChg chg="undo custSel addSld delSld modSld sldOrd">
      <pc:chgData name="Cheryl Meehan" userId="976d1c9a-15b0-4ff8-b273-224d9323ea8e" providerId="ADAL" clId="{A68099CE-9E36-4491-B917-D1E2C844CFC0}" dt="2021-10-01T21:03:41.048" v="10198" actId="47"/>
      <pc:docMkLst>
        <pc:docMk/>
      </pc:docMkLst>
      <pc:sldChg chg="modSp">
        <pc:chgData name="Cheryl Meehan" userId="976d1c9a-15b0-4ff8-b273-224d9323ea8e" providerId="ADAL" clId="{A68099CE-9E36-4491-B917-D1E2C844CFC0}" dt="2021-10-01T19:03:05.758" v="9463" actId="20577"/>
        <pc:sldMkLst>
          <pc:docMk/>
          <pc:sldMk cId="4195125523" sldId="275"/>
        </pc:sldMkLst>
        <pc:graphicFrameChg chg="mod">
          <ac:chgData name="Cheryl Meehan" userId="976d1c9a-15b0-4ff8-b273-224d9323ea8e" providerId="ADAL" clId="{A68099CE-9E36-4491-B917-D1E2C844CFC0}" dt="2021-10-01T19:03:05.758" v="9463" actId="20577"/>
          <ac:graphicFrameMkLst>
            <pc:docMk/>
            <pc:sldMk cId="4195125523" sldId="275"/>
            <ac:graphicFrameMk id="5" creationId="{BDC86F85-76B4-49FA-8193-746F9C4D6FC2}"/>
          </ac:graphicFrameMkLst>
        </pc:graphicFrameChg>
      </pc:sldChg>
      <pc:sldChg chg="modSp mod">
        <pc:chgData name="Cheryl Meehan" userId="976d1c9a-15b0-4ff8-b273-224d9323ea8e" providerId="ADAL" clId="{A68099CE-9E36-4491-B917-D1E2C844CFC0}" dt="2021-10-01T19:04:53" v="9492" actId="255"/>
        <pc:sldMkLst>
          <pc:docMk/>
          <pc:sldMk cId="4203559897" sldId="279"/>
        </pc:sldMkLst>
        <pc:spChg chg="mod">
          <ac:chgData name="Cheryl Meehan" userId="976d1c9a-15b0-4ff8-b273-224d9323ea8e" providerId="ADAL" clId="{A68099CE-9E36-4491-B917-D1E2C844CFC0}" dt="2021-10-01T19:04:53" v="9492" actId="255"/>
          <ac:spMkLst>
            <pc:docMk/>
            <pc:sldMk cId="4203559897" sldId="279"/>
            <ac:spMk id="19" creationId="{B66BE92C-2EEF-41D8-8D9F-0626CC2CDB8F}"/>
          </ac:spMkLst>
        </pc:spChg>
      </pc:sldChg>
      <pc:sldChg chg="delSp modSp modAnim">
        <pc:chgData name="Cheryl Meehan" userId="976d1c9a-15b0-4ff8-b273-224d9323ea8e" providerId="ADAL" clId="{A68099CE-9E36-4491-B917-D1E2C844CFC0}" dt="2021-10-01T19:07:56.010" v="9618" actId="20577"/>
        <pc:sldMkLst>
          <pc:docMk/>
          <pc:sldMk cId="3559205620" sldId="280"/>
        </pc:sldMkLst>
        <pc:spChg chg="mod topLvl">
          <ac:chgData name="Cheryl Meehan" userId="976d1c9a-15b0-4ff8-b273-224d9323ea8e" providerId="ADAL" clId="{A68099CE-9E36-4491-B917-D1E2C844CFC0}" dt="2021-10-01T19:06:30.746" v="9511" actId="165"/>
          <ac:spMkLst>
            <pc:docMk/>
            <pc:sldMk cId="3559205620" sldId="280"/>
            <ac:spMk id="4" creationId="{68044A93-4C9F-45E5-B4EF-60817B73AEFA}"/>
          </ac:spMkLst>
        </pc:spChg>
        <pc:spChg chg="mod topLvl">
          <ac:chgData name="Cheryl Meehan" userId="976d1c9a-15b0-4ff8-b273-224d9323ea8e" providerId="ADAL" clId="{A68099CE-9E36-4491-B917-D1E2C844CFC0}" dt="2021-10-01T19:06:30.746" v="9511" actId="165"/>
          <ac:spMkLst>
            <pc:docMk/>
            <pc:sldMk cId="3559205620" sldId="280"/>
            <ac:spMk id="5" creationId="{C2038517-96FB-445C-A0BD-7E6CEB994A5E}"/>
          </ac:spMkLst>
        </pc:spChg>
        <pc:spChg chg="mod topLvl">
          <ac:chgData name="Cheryl Meehan" userId="976d1c9a-15b0-4ff8-b273-224d9323ea8e" providerId="ADAL" clId="{A68099CE-9E36-4491-B917-D1E2C844CFC0}" dt="2021-10-01T19:06:30.746" v="9511" actId="165"/>
          <ac:spMkLst>
            <pc:docMk/>
            <pc:sldMk cId="3559205620" sldId="280"/>
            <ac:spMk id="6" creationId="{561143F6-C1DE-450C-87DB-21D3DA5CAB1F}"/>
          </ac:spMkLst>
        </pc:spChg>
        <pc:spChg chg="mod topLvl">
          <ac:chgData name="Cheryl Meehan" userId="976d1c9a-15b0-4ff8-b273-224d9323ea8e" providerId="ADAL" clId="{A68099CE-9E36-4491-B917-D1E2C844CFC0}" dt="2021-10-01T19:06:30.746" v="9511" actId="165"/>
          <ac:spMkLst>
            <pc:docMk/>
            <pc:sldMk cId="3559205620" sldId="280"/>
            <ac:spMk id="8" creationId="{181C860E-EDB7-488E-924B-2B97DCCAE97C}"/>
          </ac:spMkLst>
        </pc:spChg>
        <pc:spChg chg="mod topLvl">
          <ac:chgData name="Cheryl Meehan" userId="976d1c9a-15b0-4ff8-b273-224d9323ea8e" providerId="ADAL" clId="{A68099CE-9E36-4491-B917-D1E2C844CFC0}" dt="2021-10-01T19:06:30.746" v="9511" actId="165"/>
          <ac:spMkLst>
            <pc:docMk/>
            <pc:sldMk cId="3559205620" sldId="280"/>
            <ac:spMk id="10" creationId="{0B3ACB49-3A76-4147-9804-DE6BF07A84EE}"/>
          </ac:spMkLst>
        </pc:spChg>
        <pc:spChg chg="mod topLvl">
          <ac:chgData name="Cheryl Meehan" userId="976d1c9a-15b0-4ff8-b273-224d9323ea8e" providerId="ADAL" clId="{A68099CE-9E36-4491-B917-D1E2C844CFC0}" dt="2021-10-01T19:06:30.746" v="9511" actId="165"/>
          <ac:spMkLst>
            <pc:docMk/>
            <pc:sldMk cId="3559205620" sldId="280"/>
            <ac:spMk id="12" creationId="{10F4BB72-70C2-4034-AEE4-2969CC549F00}"/>
          </ac:spMkLst>
        </pc:spChg>
        <pc:spChg chg="mod topLvl">
          <ac:chgData name="Cheryl Meehan" userId="976d1c9a-15b0-4ff8-b273-224d9323ea8e" providerId="ADAL" clId="{A68099CE-9E36-4491-B917-D1E2C844CFC0}" dt="2021-10-01T19:06:30.746" v="9511" actId="165"/>
          <ac:spMkLst>
            <pc:docMk/>
            <pc:sldMk cId="3559205620" sldId="280"/>
            <ac:spMk id="14" creationId="{0438B64A-FD8B-4BC6-8478-709656ABED1B}"/>
          </ac:spMkLst>
        </pc:spChg>
        <pc:spChg chg="mod topLvl">
          <ac:chgData name="Cheryl Meehan" userId="976d1c9a-15b0-4ff8-b273-224d9323ea8e" providerId="ADAL" clId="{A68099CE-9E36-4491-B917-D1E2C844CFC0}" dt="2021-10-01T19:06:30.746" v="9511" actId="165"/>
          <ac:spMkLst>
            <pc:docMk/>
            <pc:sldMk cId="3559205620" sldId="280"/>
            <ac:spMk id="15" creationId="{1E92C6C0-B0CA-4631-AFC5-0680E93B8C63}"/>
          </ac:spMkLst>
        </pc:spChg>
        <pc:spChg chg="mod topLvl">
          <ac:chgData name="Cheryl Meehan" userId="976d1c9a-15b0-4ff8-b273-224d9323ea8e" providerId="ADAL" clId="{A68099CE-9E36-4491-B917-D1E2C844CFC0}" dt="2021-10-01T19:06:30.746" v="9511" actId="165"/>
          <ac:spMkLst>
            <pc:docMk/>
            <pc:sldMk cId="3559205620" sldId="280"/>
            <ac:spMk id="16" creationId="{DFCAFCEA-669D-4A1E-BA5D-736C3A7F15A8}"/>
          </ac:spMkLst>
        </pc:spChg>
        <pc:spChg chg="mod topLvl">
          <ac:chgData name="Cheryl Meehan" userId="976d1c9a-15b0-4ff8-b273-224d9323ea8e" providerId="ADAL" clId="{A68099CE-9E36-4491-B917-D1E2C844CFC0}" dt="2021-10-01T19:06:30.746" v="9511" actId="165"/>
          <ac:spMkLst>
            <pc:docMk/>
            <pc:sldMk cId="3559205620" sldId="280"/>
            <ac:spMk id="17" creationId="{61C4B534-F2EA-40BC-AC5E-C8070C445FF0}"/>
          </ac:spMkLst>
        </pc:spChg>
        <pc:spChg chg="mod topLvl">
          <ac:chgData name="Cheryl Meehan" userId="976d1c9a-15b0-4ff8-b273-224d9323ea8e" providerId="ADAL" clId="{A68099CE-9E36-4491-B917-D1E2C844CFC0}" dt="2021-10-01T19:06:30.746" v="9511" actId="165"/>
          <ac:spMkLst>
            <pc:docMk/>
            <pc:sldMk cId="3559205620" sldId="280"/>
            <ac:spMk id="18" creationId="{57E469C5-34E6-486E-B6D8-524D93D8F01F}"/>
          </ac:spMkLst>
        </pc:spChg>
        <pc:spChg chg="mod topLvl">
          <ac:chgData name="Cheryl Meehan" userId="976d1c9a-15b0-4ff8-b273-224d9323ea8e" providerId="ADAL" clId="{A68099CE-9E36-4491-B917-D1E2C844CFC0}" dt="2021-10-01T19:07:56.010" v="9618" actId="20577"/>
          <ac:spMkLst>
            <pc:docMk/>
            <pc:sldMk cId="3559205620" sldId="280"/>
            <ac:spMk id="19" creationId="{E3B88DE2-E670-47CB-A782-BE807A7B5BA8}"/>
          </ac:spMkLst>
        </pc:spChg>
        <pc:spChg chg="mod topLvl">
          <ac:chgData name="Cheryl Meehan" userId="976d1c9a-15b0-4ff8-b273-224d9323ea8e" providerId="ADAL" clId="{A68099CE-9E36-4491-B917-D1E2C844CFC0}" dt="2021-10-01T19:06:30.746" v="9511" actId="165"/>
          <ac:spMkLst>
            <pc:docMk/>
            <pc:sldMk cId="3559205620" sldId="280"/>
            <ac:spMk id="20" creationId="{4DA15F3B-E9F8-486C-A31D-C17D534917AD}"/>
          </ac:spMkLst>
        </pc:spChg>
        <pc:spChg chg="mod topLvl">
          <ac:chgData name="Cheryl Meehan" userId="976d1c9a-15b0-4ff8-b273-224d9323ea8e" providerId="ADAL" clId="{A68099CE-9E36-4491-B917-D1E2C844CFC0}" dt="2021-10-01T19:06:30.746" v="9511" actId="165"/>
          <ac:spMkLst>
            <pc:docMk/>
            <pc:sldMk cId="3559205620" sldId="280"/>
            <ac:spMk id="21" creationId="{27D43C23-21FB-4A81-830A-143C07498783}"/>
          </ac:spMkLst>
        </pc:spChg>
        <pc:spChg chg="mod topLvl">
          <ac:chgData name="Cheryl Meehan" userId="976d1c9a-15b0-4ff8-b273-224d9323ea8e" providerId="ADAL" clId="{A68099CE-9E36-4491-B917-D1E2C844CFC0}" dt="2021-10-01T19:07:27.287" v="9546" actId="20577"/>
          <ac:spMkLst>
            <pc:docMk/>
            <pc:sldMk cId="3559205620" sldId="280"/>
            <ac:spMk id="22" creationId="{10BC3E39-CF37-4B96-A9B2-AD2AF44C68DC}"/>
          </ac:spMkLst>
        </pc:spChg>
        <pc:grpChg chg="del mod">
          <ac:chgData name="Cheryl Meehan" userId="976d1c9a-15b0-4ff8-b273-224d9323ea8e" providerId="ADAL" clId="{A68099CE-9E36-4491-B917-D1E2C844CFC0}" dt="2021-10-01T19:06:30.746" v="9511" actId="165"/>
          <ac:grpSpMkLst>
            <pc:docMk/>
            <pc:sldMk cId="3559205620" sldId="280"/>
            <ac:grpSpMk id="3" creationId="{6271012B-353F-419B-BAF2-3874300EF02C}"/>
          </ac:grpSpMkLst>
        </pc:grpChg>
        <pc:graphicFrameChg chg="del mod">
          <ac:chgData name="Cheryl Meehan" userId="976d1c9a-15b0-4ff8-b273-224d9323ea8e" providerId="ADAL" clId="{A68099CE-9E36-4491-B917-D1E2C844CFC0}" dt="2021-10-01T19:06:23.514" v="9510" actId="18245"/>
          <ac:graphicFrameMkLst>
            <pc:docMk/>
            <pc:sldMk cId="3559205620" sldId="280"/>
            <ac:graphicFrameMk id="7" creationId="{BB116607-31A6-45C8-9D06-03038197E1E2}"/>
          </ac:graphicFrameMkLst>
        </pc:graphicFrameChg>
      </pc:sldChg>
      <pc:sldChg chg="del">
        <pc:chgData name="Cheryl Meehan" userId="976d1c9a-15b0-4ff8-b273-224d9323ea8e" providerId="ADAL" clId="{A68099CE-9E36-4491-B917-D1E2C844CFC0}" dt="2021-10-01T21:03:34.521" v="10194" actId="47"/>
        <pc:sldMkLst>
          <pc:docMk/>
          <pc:sldMk cId="2216821460" sldId="282"/>
        </pc:sldMkLst>
      </pc:sldChg>
      <pc:sldChg chg="del">
        <pc:chgData name="Cheryl Meehan" userId="976d1c9a-15b0-4ff8-b273-224d9323ea8e" providerId="ADAL" clId="{A68099CE-9E36-4491-B917-D1E2C844CFC0}" dt="2021-10-01T21:03:36.015" v="10195" actId="47"/>
        <pc:sldMkLst>
          <pc:docMk/>
          <pc:sldMk cId="659292917" sldId="283"/>
        </pc:sldMkLst>
      </pc:sldChg>
      <pc:sldChg chg="del">
        <pc:chgData name="Cheryl Meehan" userId="976d1c9a-15b0-4ff8-b273-224d9323ea8e" providerId="ADAL" clId="{A68099CE-9E36-4491-B917-D1E2C844CFC0}" dt="2021-10-01T21:03:38.571" v="10196" actId="47"/>
        <pc:sldMkLst>
          <pc:docMk/>
          <pc:sldMk cId="3324047563" sldId="284"/>
        </pc:sldMkLst>
      </pc:sldChg>
      <pc:sldChg chg="del">
        <pc:chgData name="Cheryl Meehan" userId="976d1c9a-15b0-4ff8-b273-224d9323ea8e" providerId="ADAL" clId="{A68099CE-9E36-4491-B917-D1E2C844CFC0}" dt="2021-10-01T21:03:41.048" v="10198" actId="47"/>
        <pc:sldMkLst>
          <pc:docMk/>
          <pc:sldMk cId="1516071231" sldId="286"/>
        </pc:sldMkLst>
      </pc:sldChg>
      <pc:sldChg chg="del">
        <pc:chgData name="Cheryl Meehan" userId="976d1c9a-15b0-4ff8-b273-224d9323ea8e" providerId="ADAL" clId="{A68099CE-9E36-4491-B917-D1E2C844CFC0}" dt="2021-10-01T21:03:39.805" v="10197" actId="47"/>
        <pc:sldMkLst>
          <pc:docMk/>
          <pc:sldMk cId="637191214" sldId="287"/>
        </pc:sldMkLst>
      </pc:sldChg>
      <pc:sldChg chg="ord">
        <pc:chgData name="Cheryl Meehan" userId="976d1c9a-15b0-4ff8-b273-224d9323ea8e" providerId="ADAL" clId="{A68099CE-9E36-4491-B917-D1E2C844CFC0}" dt="2021-10-01T19:01:23.600" v="9461"/>
        <pc:sldMkLst>
          <pc:docMk/>
          <pc:sldMk cId="3616020425" sldId="301"/>
        </pc:sldMkLst>
      </pc:sldChg>
      <pc:sldChg chg="modSp mod">
        <pc:chgData name="Cheryl Meehan" userId="976d1c9a-15b0-4ff8-b273-224d9323ea8e" providerId="ADAL" clId="{A68099CE-9E36-4491-B917-D1E2C844CFC0}" dt="2021-09-29T23:59:35.508" v="2575" actId="20577"/>
        <pc:sldMkLst>
          <pc:docMk/>
          <pc:sldMk cId="3651337757" sldId="305"/>
        </pc:sldMkLst>
        <pc:spChg chg="mod">
          <ac:chgData name="Cheryl Meehan" userId="976d1c9a-15b0-4ff8-b273-224d9323ea8e" providerId="ADAL" clId="{A68099CE-9E36-4491-B917-D1E2C844CFC0}" dt="2021-09-29T23:59:35.508" v="2575" actId="20577"/>
          <ac:spMkLst>
            <pc:docMk/>
            <pc:sldMk cId="3651337757" sldId="305"/>
            <ac:spMk id="3" creationId="{9981274D-EFD9-4D38-841F-5D2C04BC5AE4}"/>
          </ac:spMkLst>
        </pc:spChg>
      </pc:sldChg>
      <pc:sldChg chg="modNotesTx">
        <pc:chgData name="Cheryl Meehan" userId="976d1c9a-15b0-4ff8-b273-224d9323ea8e" providerId="ADAL" clId="{A68099CE-9E36-4491-B917-D1E2C844CFC0}" dt="2021-10-01T20:01:33.031" v="9634" actId="6549"/>
        <pc:sldMkLst>
          <pc:docMk/>
          <pc:sldMk cId="2124285787" sldId="308"/>
        </pc:sldMkLst>
      </pc:sldChg>
      <pc:sldChg chg="delSp modSp mod modAnim">
        <pc:chgData name="Cheryl Meehan" userId="976d1c9a-15b0-4ff8-b273-224d9323ea8e" providerId="ADAL" clId="{A68099CE-9E36-4491-B917-D1E2C844CFC0}" dt="2021-10-01T20:15:10.800" v="10043"/>
        <pc:sldMkLst>
          <pc:docMk/>
          <pc:sldMk cId="3355443333" sldId="309"/>
        </pc:sldMkLst>
        <pc:spChg chg="mod">
          <ac:chgData name="Cheryl Meehan" userId="976d1c9a-15b0-4ff8-b273-224d9323ea8e" providerId="ADAL" clId="{A68099CE-9E36-4491-B917-D1E2C844CFC0}" dt="2021-09-28T22:52:21.071" v="81" actId="20577"/>
          <ac:spMkLst>
            <pc:docMk/>
            <pc:sldMk cId="3355443333" sldId="309"/>
            <ac:spMk id="2" creationId="{E645DA40-F018-4447-8B9B-ECE4804BCFE5}"/>
          </ac:spMkLst>
        </pc:spChg>
        <pc:spChg chg="mod topLvl">
          <ac:chgData name="Cheryl Meehan" userId="976d1c9a-15b0-4ff8-b273-224d9323ea8e" providerId="ADAL" clId="{A68099CE-9E36-4491-B917-D1E2C844CFC0}" dt="2021-10-01T20:14:56.332" v="10040" actId="165"/>
          <ac:spMkLst>
            <pc:docMk/>
            <pc:sldMk cId="3355443333" sldId="309"/>
            <ac:spMk id="4" creationId="{8082C2CC-D530-417F-83A5-3BFB8A8EFBD6}"/>
          </ac:spMkLst>
        </pc:spChg>
        <pc:spChg chg="mod topLvl">
          <ac:chgData name="Cheryl Meehan" userId="976d1c9a-15b0-4ff8-b273-224d9323ea8e" providerId="ADAL" clId="{A68099CE-9E36-4491-B917-D1E2C844CFC0}" dt="2021-10-01T20:14:56.332" v="10040" actId="165"/>
          <ac:spMkLst>
            <pc:docMk/>
            <pc:sldMk cId="3355443333" sldId="309"/>
            <ac:spMk id="5" creationId="{291A5F00-B5CB-4898-B06A-2A411FD5ED28}"/>
          </ac:spMkLst>
        </pc:spChg>
        <pc:spChg chg="mod topLvl">
          <ac:chgData name="Cheryl Meehan" userId="976d1c9a-15b0-4ff8-b273-224d9323ea8e" providerId="ADAL" clId="{A68099CE-9E36-4491-B917-D1E2C844CFC0}" dt="2021-10-01T20:14:56.332" v="10040" actId="165"/>
          <ac:spMkLst>
            <pc:docMk/>
            <pc:sldMk cId="3355443333" sldId="309"/>
            <ac:spMk id="6" creationId="{D3A4DF21-4A96-4362-8496-D3BB4C3AE1E5}"/>
          </ac:spMkLst>
        </pc:spChg>
        <pc:grpChg chg="del mod">
          <ac:chgData name="Cheryl Meehan" userId="976d1c9a-15b0-4ff8-b273-224d9323ea8e" providerId="ADAL" clId="{A68099CE-9E36-4491-B917-D1E2C844CFC0}" dt="2021-10-01T20:14:56.332" v="10040" actId="165"/>
          <ac:grpSpMkLst>
            <pc:docMk/>
            <pc:sldMk cId="3355443333" sldId="309"/>
            <ac:grpSpMk id="3" creationId="{D5722640-74BB-43DF-862A-310787E3F478}"/>
          </ac:grpSpMkLst>
        </pc:grpChg>
        <pc:graphicFrameChg chg="del">
          <ac:chgData name="Cheryl Meehan" userId="976d1c9a-15b0-4ff8-b273-224d9323ea8e" providerId="ADAL" clId="{A68099CE-9E36-4491-B917-D1E2C844CFC0}" dt="2021-10-01T20:14:52.618" v="10039" actId="18245"/>
          <ac:graphicFrameMkLst>
            <pc:docMk/>
            <pc:sldMk cId="3355443333" sldId="309"/>
            <ac:graphicFrameMk id="14" creationId="{4CAE5ED4-A4D2-496C-802D-98EBE54B593B}"/>
          </ac:graphicFrameMkLst>
        </pc:graphicFrameChg>
      </pc:sldChg>
      <pc:sldChg chg="del">
        <pc:chgData name="Cheryl Meehan" userId="976d1c9a-15b0-4ff8-b273-224d9323ea8e" providerId="ADAL" clId="{A68099CE-9E36-4491-B917-D1E2C844CFC0}" dt="2021-10-01T21:03:32.719" v="10193" actId="47"/>
        <pc:sldMkLst>
          <pc:docMk/>
          <pc:sldMk cId="996558504" sldId="310"/>
        </pc:sldMkLst>
      </pc:sldChg>
      <pc:sldChg chg="addSp modSp mod ord">
        <pc:chgData name="Cheryl Meehan" userId="976d1c9a-15b0-4ff8-b273-224d9323ea8e" providerId="ADAL" clId="{A68099CE-9E36-4491-B917-D1E2C844CFC0}" dt="2021-09-30T19:27:39.914" v="5431" actId="20577"/>
        <pc:sldMkLst>
          <pc:docMk/>
          <pc:sldMk cId="737830632" sldId="311"/>
        </pc:sldMkLst>
        <pc:spChg chg="mod">
          <ac:chgData name="Cheryl Meehan" userId="976d1c9a-15b0-4ff8-b273-224d9323ea8e" providerId="ADAL" clId="{A68099CE-9E36-4491-B917-D1E2C844CFC0}" dt="2021-09-30T19:27:39.914" v="5431" actId="20577"/>
          <ac:spMkLst>
            <pc:docMk/>
            <pc:sldMk cId="737830632" sldId="311"/>
            <ac:spMk id="2" creationId="{73205761-2609-49C9-8AE3-CD284DECD6AA}"/>
          </ac:spMkLst>
        </pc:spChg>
        <pc:spChg chg="add mod">
          <ac:chgData name="Cheryl Meehan" userId="976d1c9a-15b0-4ff8-b273-224d9323ea8e" providerId="ADAL" clId="{A68099CE-9E36-4491-B917-D1E2C844CFC0}" dt="2021-09-30T19:27:29.954" v="5422" actId="1076"/>
          <ac:spMkLst>
            <pc:docMk/>
            <pc:sldMk cId="737830632" sldId="311"/>
            <ac:spMk id="12" creationId="{AB041AFF-C9AA-43CC-8754-F556DE88C367}"/>
          </ac:spMkLst>
        </pc:spChg>
        <pc:picChg chg="mod">
          <ac:chgData name="Cheryl Meehan" userId="976d1c9a-15b0-4ff8-b273-224d9323ea8e" providerId="ADAL" clId="{A68099CE-9E36-4491-B917-D1E2C844CFC0}" dt="2021-09-30T19:25:50.736" v="5271" actId="1076"/>
          <ac:picMkLst>
            <pc:docMk/>
            <pc:sldMk cId="737830632" sldId="311"/>
            <ac:picMk id="4" creationId="{3F398BFF-A6C3-4AB8-B6D0-1DA3760F2001}"/>
          </ac:picMkLst>
        </pc:picChg>
      </pc:sldChg>
      <pc:sldChg chg="addSp delSp modSp mod ord">
        <pc:chgData name="Cheryl Meehan" userId="976d1c9a-15b0-4ff8-b273-224d9323ea8e" providerId="ADAL" clId="{A68099CE-9E36-4491-B917-D1E2C844CFC0}" dt="2021-09-30T21:33:01.099" v="6651" actId="1076"/>
        <pc:sldMkLst>
          <pc:docMk/>
          <pc:sldMk cId="3567654377" sldId="312"/>
        </pc:sldMkLst>
        <pc:spChg chg="mod">
          <ac:chgData name="Cheryl Meehan" userId="976d1c9a-15b0-4ff8-b273-224d9323ea8e" providerId="ADAL" clId="{A68099CE-9E36-4491-B917-D1E2C844CFC0}" dt="2021-09-30T21:28:51.511" v="6648" actId="20577"/>
          <ac:spMkLst>
            <pc:docMk/>
            <pc:sldMk cId="3567654377" sldId="312"/>
            <ac:spMk id="3" creationId="{2AB821DE-1766-4EEA-BE02-D72D151F1A4E}"/>
          </ac:spMkLst>
        </pc:spChg>
        <pc:spChg chg="del">
          <ac:chgData name="Cheryl Meehan" userId="976d1c9a-15b0-4ff8-b273-224d9323ea8e" providerId="ADAL" clId="{A68099CE-9E36-4491-B917-D1E2C844CFC0}" dt="2021-09-30T21:28:07.920" v="6628" actId="26606"/>
          <ac:spMkLst>
            <pc:docMk/>
            <pc:sldMk cId="3567654377" sldId="312"/>
            <ac:spMk id="9" creationId="{FAB97BA4-01AC-44DE-B8B8-0727D66FAAB5}"/>
          </ac:spMkLst>
        </pc:spChg>
        <pc:spChg chg="del">
          <ac:chgData name="Cheryl Meehan" userId="976d1c9a-15b0-4ff8-b273-224d9323ea8e" providerId="ADAL" clId="{A68099CE-9E36-4491-B917-D1E2C844CFC0}" dt="2021-09-30T21:28:07.920" v="6628" actId="26606"/>
          <ac:spMkLst>
            <pc:docMk/>
            <pc:sldMk cId="3567654377" sldId="312"/>
            <ac:spMk id="13" creationId="{DAD47831-85D2-4275-A596-395F99B3E665}"/>
          </ac:spMkLst>
        </pc:spChg>
        <pc:spChg chg="del">
          <ac:chgData name="Cheryl Meehan" userId="976d1c9a-15b0-4ff8-b273-224d9323ea8e" providerId="ADAL" clId="{A68099CE-9E36-4491-B917-D1E2C844CFC0}" dt="2021-09-30T21:28:07.920" v="6628" actId="26606"/>
          <ac:spMkLst>
            <pc:docMk/>
            <pc:sldMk cId="3567654377" sldId="312"/>
            <ac:spMk id="15" creationId="{563319A9-336E-4407-B4BE-FD32FF725B9F}"/>
          </ac:spMkLst>
        </pc:spChg>
        <pc:spChg chg="add mod">
          <ac:chgData name="Cheryl Meehan" userId="976d1c9a-15b0-4ff8-b273-224d9323ea8e" providerId="ADAL" clId="{A68099CE-9E36-4491-B917-D1E2C844CFC0}" dt="2021-09-30T21:33:01.099" v="6651" actId="1076"/>
          <ac:spMkLst>
            <pc:docMk/>
            <pc:sldMk cId="3567654377" sldId="312"/>
            <ac:spMk id="16" creationId="{D295FE5B-644A-4C59-9A5F-D618A2504455}"/>
          </ac:spMkLst>
        </pc:spChg>
        <pc:spChg chg="add">
          <ac:chgData name="Cheryl Meehan" userId="976d1c9a-15b0-4ff8-b273-224d9323ea8e" providerId="ADAL" clId="{A68099CE-9E36-4491-B917-D1E2C844CFC0}" dt="2021-09-30T21:28:07.920" v="6628" actId="26606"/>
          <ac:spMkLst>
            <pc:docMk/>
            <pc:sldMk cId="3567654377" sldId="312"/>
            <ac:spMk id="20" creationId="{F6C9D135-2BF4-4694-8732-88EEE18AA8A2}"/>
          </ac:spMkLst>
        </pc:spChg>
        <pc:spChg chg="add">
          <ac:chgData name="Cheryl Meehan" userId="976d1c9a-15b0-4ff8-b273-224d9323ea8e" providerId="ADAL" clId="{A68099CE-9E36-4491-B917-D1E2C844CFC0}" dt="2021-09-30T21:28:07.920" v="6628" actId="26606"/>
          <ac:spMkLst>
            <pc:docMk/>
            <pc:sldMk cId="3567654377" sldId="312"/>
            <ac:spMk id="22" creationId="{F778FCE6-4D20-4A9A-90B4-C948024EBEC8}"/>
          </ac:spMkLst>
        </pc:spChg>
        <pc:spChg chg="add">
          <ac:chgData name="Cheryl Meehan" userId="976d1c9a-15b0-4ff8-b273-224d9323ea8e" providerId="ADAL" clId="{A68099CE-9E36-4491-B917-D1E2C844CFC0}" dt="2021-09-30T21:28:07.920" v="6628" actId="26606"/>
          <ac:spMkLst>
            <pc:docMk/>
            <pc:sldMk cId="3567654377" sldId="312"/>
            <ac:spMk id="26" creationId="{26B229C7-9B45-4F13-BD80-FF26C3107F44}"/>
          </ac:spMkLst>
        </pc:spChg>
        <pc:spChg chg="add">
          <ac:chgData name="Cheryl Meehan" userId="976d1c9a-15b0-4ff8-b273-224d9323ea8e" providerId="ADAL" clId="{A68099CE-9E36-4491-B917-D1E2C844CFC0}" dt="2021-09-30T21:28:07.920" v="6628" actId="26606"/>
          <ac:spMkLst>
            <pc:docMk/>
            <pc:sldMk cId="3567654377" sldId="312"/>
            <ac:spMk id="30" creationId="{4FD99AF6-F027-43A0-A89A-36FCA2C851A0}"/>
          </ac:spMkLst>
        </pc:spChg>
        <pc:spChg chg="add">
          <ac:chgData name="Cheryl Meehan" userId="976d1c9a-15b0-4ff8-b273-224d9323ea8e" providerId="ADAL" clId="{A68099CE-9E36-4491-B917-D1E2C844CFC0}" dt="2021-09-30T21:28:07.920" v="6628" actId="26606"/>
          <ac:spMkLst>
            <pc:docMk/>
            <pc:sldMk cId="3567654377" sldId="312"/>
            <ac:spMk id="32" creationId="{8A33A5B0-1EE4-4C83-AC98-9F6452940640}"/>
          </ac:spMkLst>
        </pc:spChg>
        <pc:picChg chg="mod">
          <ac:chgData name="Cheryl Meehan" userId="976d1c9a-15b0-4ff8-b273-224d9323ea8e" providerId="ADAL" clId="{A68099CE-9E36-4491-B917-D1E2C844CFC0}" dt="2021-09-30T21:28:07.920" v="6628" actId="26606"/>
          <ac:picMkLst>
            <pc:docMk/>
            <pc:sldMk cId="3567654377" sldId="312"/>
            <ac:picMk id="2" creationId="{D293CB21-4149-478B-8FA7-85A81F909437}"/>
          </ac:picMkLst>
        </pc:picChg>
        <pc:cxnChg chg="del">
          <ac:chgData name="Cheryl Meehan" userId="976d1c9a-15b0-4ff8-b273-224d9323ea8e" providerId="ADAL" clId="{A68099CE-9E36-4491-B917-D1E2C844CFC0}" dt="2021-09-30T21:28:07.920" v="6628" actId="26606"/>
          <ac:cxnSpMkLst>
            <pc:docMk/>
            <pc:sldMk cId="3567654377" sldId="312"/>
            <ac:cxnSpMk id="11" creationId="{9ACA173B-611C-49B6-8604-5AD22FE3D89D}"/>
          </ac:cxnSpMkLst>
        </pc:cxnChg>
        <pc:cxnChg chg="add">
          <ac:chgData name="Cheryl Meehan" userId="976d1c9a-15b0-4ff8-b273-224d9323ea8e" providerId="ADAL" clId="{A68099CE-9E36-4491-B917-D1E2C844CFC0}" dt="2021-09-30T21:28:07.920" v="6628" actId="26606"/>
          <ac:cxnSpMkLst>
            <pc:docMk/>
            <pc:sldMk cId="3567654377" sldId="312"/>
            <ac:cxnSpMk id="24" creationId="{FBCBF307-3BC6-4D33-BC45-E7DADD14F2AB}"/>
          </ac:cxnSpMkLst>
        </pc:cxnChg>
        <pc:cxnChg chg="add">
          <ac:chgData name="Cheryl Meehan" userId="976d1c9a-15b0-4ff8-b273-224d9323ea8e" providerId="ADAL" clId="{A68099CE-9E36-4491-B917-D1E2C844CFC0}" dt="2021-09-30T21:28:07.920" v="6628" actId="26606"/>
          <ac:cxnSpMkLst>
            <pc:docMk/>
            <pc:sldMk cId="3567654377" sldId="312"/>
            <ac:cxnSpMk id="28" creationId="{CBFBA6A7-95D6-4239-B14C-C391C9AB0A82}"/>
          </ac:cxnSpMkLst>
        </pc:cxnChg>
      </pc:sldChg>
      <pc:sldChg chg="addSp delSp modSp mod ord">
        <pc:chgData name="Cheryl Meehan" userId="976d1c9a-15b0-4ff8-b273-224d9323ea8e" providerId="ADAL" clId="{A68099CE-9E36-4491-B917-D1E2C844CFC0}" dt="2021-10-01T01:05:48.187" v="7109" actId="27614"/>
        <pc:sldMkLst>
          <pc:docMk/>
          <pc:sldMk cId="553604699" sldId="314"/>
        </pc:sldMkLst>
        <pc:spChg chg="mod ord">
          <ac:chgData name="Cheryl Meehan" userId="976d1c9a-15b0-4ff8-b273-224d9323ea8e" providerId="ADAL" clId="{A68099CE-9E36-4491-B917-D1E2C844CFC0}" dt="2021-10-01T01:05:15.352" v="7108" actId="26606"/>
          <ac:spMkLst>
            <pc:docMk/>
            <pc:sldMk cId="553604699" sldId="314"/>
            <ac:spMk id="2" creationId="{69BE47F7-F007-40F6-BB10-41C8B19350D7}"/>
          </ac:spMkLst>
        </pc:spChg>
        <pc:spChg chg="add del mod">
          <ac:chgData name="Cheryl Meehan" userId="976d1c9a-15b0-4ff8-b273-224d9323ea8e" providerId="ADAL" clId="{A68099CE-9E36-4491-B917-D1E2C844CFC0}" dt="2021-10-01T01:04:34.072" v="7093" actId="22"/>
          <ac:spMkLst>
            <pc:docMk/>
            <pc:sldMk cId="553604699" sldId="314"/>
            <ac:spMk id="5" creationId="{0CAEA64A-ABEA-4B46-B702-A45680777AAB}"/>
          </ac:spMkLst>
        </pc:spChg>
        <pc:spChg chg="del">
          <ac:chgData name="Cheryl Meehan" userId="976d1c9a-15b0-4ff8-b273-224d9323ea8e" providerId="ADAL" clId="{A68099CE-9E36-4491-B917-D1E2C844CFC0}" dt="2021-10-01T01:04:39.614" v="7094" actId="26606"/>
          <ac:spMkLst>
            <pc:docMk/>
            <pc:sldMk cId="553604699" sldId="314"/>
            <ac:spMk id="9" creationId="{AAAE3770-609E-4289-8B0A-45119D4347D4}"/>
          </ac:spMkLst>
        </pc:spChg>
        <pc:spChg chg="del">
          <ac:chgData name="Cheryl Meehan" userId="976d1c9a-15b0-4ff8-b273-224d9323ea8e" providerId="ADAL" clId="{A68099CE-9E36-4491-B917-D1E2C844CFC0}" dt="2021-10-01T01:04:39.614" v="7094" actId="26606"/>
          <ac:spMkLst>
            <pc:docMk/>
            <pc:sldMk cId="553604699" sldId="314"/>
            <ac:spMk id="11" creationId="{AA8B6BCE-776F-41C6-B8BE-87214BA6A95D}"/>
          </ac:spMkLst>
        </pc:spChg>
        <pc:spChg chg="del">
          <ac:chgData name="Cheryl Meehan" userId="976d1c9a-15b0-4ff8-b273-224d9323ea8e" providerId="ADAL" clId="{A68099CE-9E36-4491-B917-D1E2C844CFC0}" dt="2021-10-01T01:04:39.614" v="7094" actId="26606"/>
          <ac:spMkLst>
            <pc:docMk/>
            <pc:sldMk cId="553604699" sldId="314"/>
            <ac:spMk id="15" creationId="{3E2EEF02-67F6-44E6-8A06-0C8E0E93C1BD}"/>
          </ac:spMkLst>
        </pc:spChg>
        <pc:spChg chg="del">
          <ac:chgData name="Cheryl Meehan" userId="976d1c9a-15b0-4ff8-b273-224d9323ea8e" providerId="ADAL" clId="{A68099CE-9E36-4491-B917-D1E2C844CFC0}" dt="2021-10-01T01:04:39.614" v="7094" actId="26606"/>
          <ac:spMkLst>
            <pc:docMk/>
            <pc:sldMk cId="553604699" sldId="314"/>
            <ac:spMk id="19" creationId="{3F374CBE-052B-4D46-A367-AEAAFB638FA7}"/>
          </ac:spMkLst>
        </pc:spChg>
        <pc:spChg chg="del">
          <ac:chgData name="Cheryl Meehan" userId="976d1c9a-15b0-4ff8-b273-224d9323ea8e" providerId="ADAL" clId="{A68099CE-9E36-4491-B917-D1E2C844CFC0}" dt="2021-10-01T01:04:39.614" v="7094" actId="26606"/>
          <ac:spMkLst>
            <pc:docMk/>
            <pc:sldMk cId="553604699" sldId="314"/>
            <ac:spMk id="21" creationId="{4BB356C8-DE4D-44FC-B426-C9359DD8A4CE}"/>
          </ac:spMkLst>
        </pc:spChg>
        <pc:spChg chg="add del">
          <ac:chgData name="Cheryl Meehan" userId="976d1c9a-15b0-4ff8-b273-224d9323ea8e" providerId="ADAL" clId="{A68099CE-9E36-4491-B917-D1E2C844CFC0}" dt="2021-10-01T01:05:15.352" v="7108" actId="26606"/>
          <ac:spMkLst>
            <pc:docMk/>
            <pc:sldMk cId="553604699" sldId="314"/>
            <ac:spMk id="26" creationId="{F6C9D135-2BF4-4694-8732-88EEE18AA8A2}"/>
          </ac:spMkLst>
        </pc:spChg>
        <pc:spChg chg="add del">
          <ac:chgData name="Cheryl Meehan" userId="976d1c9a-15b0-4ff8-b273-224d9323ea8e" providerId="ADAL" clId="{A68099CE-9E36-4491-B917-D1E2C844CFC0}" dt="2021-10-01T01:05:15.352" v="7108" actId="26606"/>
          <ac:spMkLst>
            <pc:docMk/>
            <pc:sldMk cId="553604699" sldId="314"/>
            <ac:spMk id="28" creationId="{F778FCE6-4D20-4A9A-90B4-C948024EBEC8}"/>
          </ac:spMkLst>
        </pc:spChg>
        <pc:spChg chg="add del">
          <ac:chgData name="Cheryl Meehan" userId="976d1c9a-15b0-4ff8-b273-224d9323ea8e" providerId="ADAL" clId="{A68099CE-9E36-4491-B917-D1E2C844CFC0}" dt="2021-10-01T01:05:15.352" v="7108" actId="26606"/>
          <ac:spMkLst>
            <pc:docMk/>
            <pc:sldMk cId="553604699" sldId="314"/>
            <ac:spMk id="32" creationId="{9E085669-B98A-4058-A3EE-9CDCCD8CF8A7}"/>
          </ac:spMkLst>
        </pc:spChg>
        <pc:spChg chg="add del">
          <ac:chgData name="Cheryl Meehan" userId="976d1c9a-15b0-4ff8-b273-224d9323ea8e" providerId="ADAL" clId="{A68099CE-9E36-4491-B917-D1E2C844CFC0}" dt="2021-10-01T01:05:15.352" v="7108" actId="26606"/>
          <ac:spMkLst>
            <pc:docMk/>
            <pc:sldMk cId="553604699" sldId="314"/>
            <ac:spMk id="36" creationId="{469B4FDC-9532-4F57-AE3F-2E0DE717C19C}"/>
          </ac:spMkLst>
        </pc:spChg>
        <pc:spChg chg="add del">
          <ac:chgData name="Cheryl Meehan" userId="976d1c9a-15b0-4ff8-b273-224d9323ea8e" providerId="ADAL" clId="{A68099CE-9E36-4491-B917-D1E2C844CFC0}" dt="2021-10-01T01:05:15.352" v="7108" actId="26606"/>
          <ac:spMkLst>
            <pc:docMk/>
            <pc:sldMk cId="553604699" sldId="314"/>
            <ac:spMk id="38" creationId="{BB5D465D-4A19-4A72-8D6D-9CEEC1DFACD0}"/>
          </ac:spMkLst>
        </pc:spChg>
        <pc:spChg chg="add">
          <ac:chgData name="Cheryl Meehan" userId="976d1c9a-15b0-4ff8-b273-224d9323ea8e" providerId="ADAL" clId="{A68099CE-9E36-4491-B917-D1E2C844CFC0}" dt="2021-10-01T01:05:15.352" v="7108" actId="26606"/>
          <ac:spMkLst>
            <pc:docMk/>
            <pc:sldMk cId="553604699" sldId="314"/>
            <ac:spMk id="43" creationId="{AAAE3770-609E-4289-8B0A-45119D4347D4}"/>
          </ac:spMkLst>
        </pc:spChg>
        <pc:spChg chg="add">
          <ac:chgData name="Cheryl Meehan" userId="976d1c9a-15b0-4ff8-b273-224d9323ea8e" providerId="ADAL" clId="{A68099CE-9E36-4491-B917-D1E2C844CFC0}" dt="2021-10-01T01:05:15.352" v="7108" actId="26606"/>
          <ac:spMkLst>
            <pc:docMk/>
            <pc:sldMk cId="553604699" sldId="314"/>
            <ac:spMk id="45" creationId="{AA8B6BCE-776F-41C6-B8BE-87214BA6A95D}"/>
          </ac:spMkLst>
        </pc:spChg>
        <pc:spChg chg="add">
          <ac:chgData name="Cheryl Meehan" userId="976d1c9a-15b0-4ff8-b273-224d9323ea8e" providerId="ADAL" clId="{A68099CE-9E36-4491-B917-D1E2C844CFC0}" dt="2021-10-01T01:05:15.352" v="7108" actId="26606"/>
          <ac:spMkLst>
            <pc:docMk/>
            <pc:sldMk cId="553604699" sldId="314"/>
            <ac:spMk id="49" creationId="{6AD22785-3875-4BC9-9DB1-E9CBB5818CB4}"/>
          </ac:spMkLst>
        </pc:spChg>
        <pc:spChg chg="add">
          <ac:chgData name="Cheryl Meehan" userId="976d1c9a-15b0-4ff8-b273-224d9323ea8e" providerId="ADAL" clId="{A68099CE-9E36-4491-B917-D1E2C844CFC0}" dt="2021-10-01T01:05:15.352" v="7108" actId="26606"/>
          <ac:spMkLst>
            <pc:docMk/>
            <pc:sldMk cId="553604699" sldId="314"/>
            <ac:spMk id="51" creationId="{61519FF7-2605-43FB-9A2A-4747361D6CD1}"/>
          </ac:spMkLst>
        </pc:spChg>
        <pc:picChg chg="del mod">
          <ac:chgData name="Cheryl Meehan" userId="976d1c9a-15b0-4ff8-b273-224d9323ea8e" providerId="ADAL" clId="{A68099CE-9E36-4491-B917-D1E2C844CFC0}" dt="2021-10-01T01:04:30.751" v="7092" actId="478"/>
          <ac:picMkLst>
            <pc:docMk/>
            <pc:sldMk cId="553604699" sldId="314"/>
            <ac:picMk id="4" creationId="{3957DB21-A532-4F76-B676-3848EC89BCC4}"/>
          </ac:picMkLst>
        </pc:picChg>
        <pc:picChg chg="add mod ord">
          <ac:chgData name="Cheryl Meehan" userId="976d1c9a-15b0-4ff8-b273-224d9323ea8e" providerId="ADAL" clId="{A68099CE-9E36-4491-B917-D1E2C844CFC0}" dt="2021-10-01T01:05:48.187" v="7109" actId="27614"/>
          <ac:picMkLst>
            <pc:docMk/>
            <pc:sldMk cId="553604699" sldId="314"/>
            <ac:picMk id="7" creationId="{6AD978D7-BF38-4AE8-B005-DE6FBD5CE4DC}"/>
          </ac:picMkLst>
        </pc:picChg>
        <pc:cxnChg chg="del">
          <ac:chgData name="Cheryl Meehan" userId="976d1c9a-15b0-4ff8-b273-224d9323ea8e" providerId="ADAL" clId="{A68099CE-9E36-4491-B917-D1E2C844CFC0}" dt="2021-10-01T01:04:39.614" v="7094" actId="26606"/>
          <ac:cxnSpMkLst>
            <pc:docMk/>
            <pc:sldMk cId="553604699" sldId="314"/>
            <ac:cxnSpMk id="13" creationId="{8BA5AC9C-E659-489D-8683-D019CE12A75C}"/>
          </ac:cxnSpMkLst>
        </pc:cxnChg>
        <pc:cxnChg chg="del">
          <ac:chgData name="Cheryl Meehan" userId="976d1c9a-15b0-4ff8-b273-224d9323ea8e" providerId="ADAL" clId="{A68099CE-9E36-4491-B917-D1E2C844CFC0}" dt="2021-10-01T01:04:39.614" v="7094" actId="26606"/>
          <ac:cxnSpMkLst>
            <pc:docMk/>
            <pc:sldMk cId="553604699" sldId="314"/>
            <ac:cxnSpMk id="17" creationId="{F478BF3B-12F7-4FCC-835E-5B9BA147CC0F}"/>
          </ac:cxnSpMkLst>
        </pc:cxnChg>
        <pc:cxnChg chg="add del">
          <ac:chgData name="Cheryl Meehan" userId="976d1c9a-15b0-4ff8-b273-224d9323ea8e" providerId="ADAL" clId="{A68099CE-9E36-4491-B917-D1E2C844CFC0}" dt="2021-10-01T01:05:15.352" v="7108" actId="26606"/>
          <ac:cxnSpMkLst>
            <pc:docMk/>
            <pc:sldMk cId="553604699" sldId="314"/>
            <ac:cxnSpMk id="30" creationId="{FBCBF307-3BC6-4D33-BC45-E7DADD14F2AB}"/>
          </ac:cxnSpMkLst>
        </pc:cxnChg>
        <pc:cxnChg chg="add del">
          <ac:chgData name="Cheryl Meehan" userId="976d1c9a-15b0-4ff8-b273-224d9323ea8e" providerId="ADAL" clId="{A68099CE-9E36-4491-B917-D1E2C844CFC0}" dt="2021-10-01T01:05:15.352" v="7108" actId="26606"/>
          <ac:cxnSpMkLst>
            <pc:docMk/>
            <pc:sldMk cId="553604699" sldId="314"/>
            <ac:cxnSpMk id="34" creationId="{73A7C6B8-4726-4319-8661-22605DA41E8B}"/>
          </ac:cxnSpMkLst>
        </pc:cxnChg>
        <pc:cxnChg chg="add">
          <ac:chgData name="Cheryl Meehan" userId="976d1c9a-15b0-4ff8-b273-224d9323ea8e" providerId="ADAL" clId="{A68099CE-9E36-4491-B917-D1E2C844CFC0}" dt="2021-10-01T01:05:15.352" v="7108" actId="26606"/>
          <ac:cxnSpMkLst>
            <pc:docMk/>
            <pc:sldMk cId="553604699" sldId="314"/>
            <ac:cxnSpMk id="47" creationId="{8BA5AC9C-E659-489D-8683-D019CE12A75C}"/>
          </ac:cxnSpMkLst>
        </pc:cxnChg>
      </pc:sldChg>
      <pc:sldChg chg="delSp modSp ord modAnim">
        <pc:chgData name="Cheryl Meehan" userId="976d1c9a-15b0-4ff8-b273-224d9323ea8e" providerId="ADAL" clId="{A68099CE-9E36-4491-B917-D1E2C844CFC0}" dt="2021-10-01T19:29:53.346" v="9625"/>
        <pc:sldMkLst>
          <pc:docMk/>
          <pc:sldMk cId="1597184572" sldId="315"/>
        </pc:sldMkLst>
        <pc:spChg chg="mod topLvl">
          <ac:chgData name="Cheryl Meehan" userId="976d1c9a-15b0-4ff8-b273-224d9323ea8e" providerId="ADAL" clId="{A68099CE-9E36-4491-B917-D1E2C844CFC0}" dt="2021-10-01T19:29:37.449" v="9622" actId="165"/>
          <ac:spMkLst>
            <pc:docMk/>
            <pc:sldMk cId="1597184572" sldId="315"/>
            <ac:spMk id="6" creationId="{18A221C2-D0A6-43FA-AD70-4B9C0D4E7E5B}"/>
          </ac:spMkLst>
        </pc:spChg>
        <pc:spChg chg="mod topLvl">
          <ac:chgData name="Cheryl Meehan" userId="976d1c9a-15b0-4ff8-b273-224d9323ea8e" providerId="ADAL" clId="{A68099CE-9E36-4491-B917-D1E2C844CFC0}" dt="2021-10-01T19:29:37.449" v="9622" actId="165"/>
          <ac:spMkLst>
            <pc:docMk/>
            <pc:sldMk cId="1597184572" sldId="315"/>
            <ac:spMk id="7" creationId="{3178F94A-1D39-41EC-AD9C-4EC1E3BD0D4A}"/>
          </ac:spMkLst>
        </pc:spChg>
        <pc:spChg chg="mod topLvl">
          <ac:chgData name="Cheryl Meehan" userId="976d1c9a-15b0-4ff8-b273-224d9323ea8e" providerId="ADAL" clId="{A68099CE-9E36-4491-B917-D1E2C844CFC0}" dt="2021-10-01T19:29:37.449" v="9622" actId="165"/>
          <ac:spMkLst>
            <pc:docMk/>
            <pc:sldMk cId="1597184572" sldId="315"/>
            <ac:spMk id="8" creationId="{75D7556D-D87D-42DC-A9F2-9C6F7A6D812A}"/>
          </ac:spMkLst>
        </pc:spChg>
        <pc:grpChg chg="del mod">
          <ac:chgData name="Cheryl Meehan" userId="976d1c9a-15b0-4ff8-b273-224d9323ea8e" providerId="ADAL" clId="{A68099CE-9E36-4491-B917-D1E2C844CFC0}" dt="2021-10-01T19:29:37.449" v="9622" actId="165"/>
          <ac:grpSpMkLst>
            <pc:docMk/>
            <pc:sldMk cId="1597184572" sldId="315"/>
            <ac:grpSpMk id="4" creationId="{835A76D6-F413-4DF1-A2E1-98D0F376AEC0}"/>
          </ac:grpSpMkLst>
        </pc:grpChg>
        <pc:graphicFrameChg chg="del">
          <ac:chgData name="Cheryl Meehan" userId="976d1c9a-15b0-4ff8-b273-224d9323ea8e" providerId="ADAL" clId="{A68099CE-9E36-4491-B917-D1E2C844CFC0}" dt="2021-10-01T19:29:32.487" v="9621" actId="18245"/>
          <ac:graphicFrameMkLst>
            <pc:docMk/>
            <pc:sldMk cId="1597184572" sldId="315"/>
            <ac:graphicFrameMk id="5" creationId="{2FF4E5EF-A1A1-423C-8A02-89120B3EBBAB}"/>
          </ac:graphicFrameMkLst>
        </pc:graphicFrameChg>
      </pc:sldChg>
      <pc:sldChg chg="delSp modSp modAnim">
        <pc:chgData name="Cheryl Meehan" userId="976d1c9a-15b0-4ff8-b273-224d9323ea8e" providerId="ADAL" clId="{A68099CE-9E36-4491-B917-D1E2C844CFC0}" dt="2021-10-01T19:43:31.702" v="9629"/>
        <pc:sldMkLst>
          <pc:docMk/>
          <pc:sldMk cId="1019300666" sldId="321"/>
        </pc:sldMkLst>
        <pc:spChg chg="mod topLvl">
          <ac:chgData name="Cheryl Meehan" userId="976d1c9a-15b0-4ff8-b273-224d9323ea8e" providerId="ADAL" clId="{A68099CE-9E36-4491-B917-D1E2C844CFC0}" dt="2021-10-01T19:43:19.532" v="9627" actId="165"/>
          <ac:spMkLst>
            <pc:docMk/>
            <pc:sldMk cId="1019300666" sldId="321"/>
            <ac:spMk id="6" creationId="{B187BB2F-1276-474E-A1BB-7307E546421E}"/>
          </ac:spMkLst>
        </pc:spChg>
        <pc:spChg chg="mod topLvl">
          <ac:chgData name="Cheryl Meehan" userId="976d1c9a-15b0-4ff8-b273-224d9323ea8e" providerId="ADAL" clId="{A68099CE-9E36-4491-B917-D1E2C844CFC0}" dt="2021-10-01T19:43:19.532" v="9627" actId="165"/>
          <ac:spMkLst>
            <pc:docMk/>
            <pc:sldMk cId="1019300666" sldId="321"/>
            <ac:spMk id="7" creationId="{6E808096-C6E7-4F88-89A7-11FD76EA5200}"/>
          </ac:spMkLst>
        </pc:spChg>
        <pc:grpChg chg="del mod">
          <ac:chgData name="Cheryl Meehan" userId="976d1c9a-15b0-4ff8-b273-224d9323ea8e" providerId="ADAL" clId="{A68099CE-9E36-4491-B917-D1E2C844CFC0}" dt="2021-10-01T19:43:19.532" v="9627" actId="165"/>
          <ac:grpSpMkLst>
            <pc:docMk/>
            <pc:sldMk cId="1019300666" sldId="321"/>
            <ac:grpSpMk id="4" creationId="{484AA6F1-293F-43A4-8336-576C805622FB}"/>
          </ac:grpSpMkLst>
        </pc:grpChg>
        <pc:graphicFrameChg chg="del">
          <ac:chgData name="Cheryl Meehan" userId="976d1c9a-15b0-4ff8-b273-224d9323ea8e" providerId="ADAL" clId="{A68099CE-9E36-4491-B917-D1E2C844CFC0}" dt="2021-10-01T19:43:11.798" v="9626" actId="18245"/>
          <ac:graphicFrameMkLst>
            <pc:docMk/>
            <pc:sldMk cId="1019300666" sldId="321"/>
            <ac:graphicFrameMk id="5" creationId="{EDACD1AB-5162-4944-BDA2-E46F3ED4728E}"/>
          </ac:graphicFrameMkLst>
        </pc:graphicFrameChg>
      </pc:sldChg>
      <pc:sldChg chg="delSp modSp modAnim">
        <pc:chgData name="Cheryl Meehan" userId="976d1c9a-15b0-4ff8-b273-224d9323ea8e" providerId="ADAL" clId="{A68099CE-9E36-4491-B917-D1E2C844CFC0}" dt="2021-10-01T20:05:49.398" v="9640" actId="20577"/>
        <pc:sldMkLst>
          <pc:docMk/>
          <pc:sldMk cId="858791038" sldId="323"/>
        </pc:sldMkLst>
        <pc:spChg chg="mod topLvl">
          <ac:chgData name="Cheryl Meehan" userId="976d1c9a-15b0-4ff8-b273-224d9323ea8e" providerId="ADAL" clId="{A68099CE-9E36-4491-B917-D1E2C844CFC0}" dt="2021-10-01T20:05:49.398" v="9640" actId="20577"/>
          <ac:spMkLst>
            <pc:docMk/>
            <pc:sldMk cId="858791038" sldId="323"/>
            <ac:spMk id="4" creationId="{6D495FCA-94CB-4DA1-BA4F-552ABAAFD0D8}"/>
          </ac:spMkLst>
        </pc:spChg>
        <pc:spChg chg="mod topLvl">
          <ac:chgData name="Cheryl Meehan" userId="976d1c9a-15b0-4ff8-b273-224d9323ea8e" providerId="ADAL" clId="{A68099CE-9E36-4491-B917-D1E2C844CFC0}" dt="2021-10-01T19:58:22.507" v="9631" actId="165"/>
          <ac:spMkLst>
            <pc:docMk/>
            <pc:sldMk cId="858791038" sldId="323"/>
            <ac:spMk id="6" creationId="{48006285-1190-4A6B-A843-15FA43E8E8E9}"/>
          </ac:spMkLst>
        </pc:spChg>
        <pc:grpChg chg="del mod">
          <ac:chgData name="Cheryl Meehan" userId="976d1c9a-15b0-4ff8-b273-224d9323ea8e" providerId="ADAL" clId="{A68099CE-9E36-4491-B917-D1E2C844CFC0}" dt="2021-10-01T19:58:22.507" v="9631" actId="165"/>
          <ac:grpSpMkLst>
            <pc:docMk/>
            <pc:sldMk cId="858791038" sldId="323"/>
            <ac:grpSpMk id="3" creationId="{C8320722-485B-4A00-997B-B6F9FE33319F}"/>
          </ac:grpSpMkLst>
        </pc:grpChg>
        <pc:graphicFrameChg chg="del">
          <ac:chgData name="Cheryl Meehan" userId="976d1c9a-15b0-4ff8-b273-224d9323ea8e" providerId="ADAL" clId="{A68099CE-9E36-4491-B917-D1E2C844CFC0}" dt="2021-10-01T19:58:17.679" v="9630" actId="18245"/>
          <ac:graphicFrameMkLst>
            <pc:docMk/>
            <pc:sldMk cId="858791038" sldId="323"/>
            <ac:graphicFrameMk id="5" creationId="{EDACD1AB-5162-4944-BDA2-E46F3ED4728E}"/>
          </ac:graphicFrameMkLst>
        </pc:graphicFrameChg>
      </pc:sldChg>
      <pc:sldChg chg="addSp delSp modSp mod">
        <pc:chgData name="Cheryl Meehan" userId="976d1c9a-15b0-4ff8-b273-224d9323ea8e" providerId="ADAL" clId="{A68099CE-9E36-4491-B917-D1E2C844CFC0}" dt="2021-09-30T17:01:37.552" v="3573" actId="20577"/>
        <pc:sldMkLst>
          <pc:docMk/>
          <pc:sldMk cId="3642741821" sldId="327"/>
        </pc:sldMkLst>
        <pc:spChg chg="add del mod">
          <ac:chgData name="Cheryl Meehan" userId="976d1c9a-15b0-4ff8-b273-224d9323ea8e" providerId="ADAL" clId="{A68099CE-9E36-4491-B917-D1E2C844CFC0}" dt="2021-09-30T17:00:59.718" v="3551" actId="478"/>
          <ac:spMkLst>
            <pc:docMk/>
            <pc:sldMk cId="3642741821" sldId="327"/>
            <ac:spMk id="4" creationId="{1303C5C2-ACC4-4BD5-8C01-05A2F3E4D25D}"/>
          </ac:spMkLst>
        </pc:spChg>
        <pc:graphicFrameChg chg="add del mod">
          <ac:chgData name="Cheryl Meehan" userId="976d1c9a-15b0-4ff8-b273-224d9323ea8e" providerId="ADAL" clId="{A68099CE-9E36-4491-B917-D1E2C844CFC0}" dt="2021-09-30T17:01:37.552" v="3573" actId="20577"/>
          <ac:graphicFrameMkLst>
            <pc:docMk/>
            <pc:sldMk cId="3642741821" sldId="327"/>
            <ac:graphicFrameMk id="5" creationId="{43D39B6B-F8E1-47D6-8E35-579C59ECBAA1}"/>
          </ac:graphicFrameMkLst>
        </pc:graphicFrameChg>
      </pc:sldChg>
      <pc:sldChg chg="modSp">
        <pc:chgData name="Cheryl Meehan" userId="976d1c9a-15b0-4ff8-b273-224d9323ea8e" providerId="ADAL" clId="{A68099CE-9E36-4491-B917-D1E2C844CFC0}" dt="2021-09-29T16:38:01.886" v="1872" actId="12100"/>
        <pc:sldMkLst>
          <pc:docMk/>
          <pc:sldMk cId="913885948" sldId="328"/>
        </pc:sldMkLst>
        <pc:graphicFrameChg chg="mod">
          <ac:chgData name="Cheryl Meehan" userId="976d1c9a-15b0-4ff8-b273-224d9323ea8e" providerId="ADAL" clId="{A68099CE-9E36-4491-B917-D1E2C844CFC0}" dt="2021-09-29T16:38:01.886" v="1872" actId="12100"/>
          <ac:graphicFrameMkLst>
            <pc:docMk/>
            <pc:sldMk cId="913885948" sldId="328"/>
            <ac:graphicFrameMk id="5" creationId="{415F4FAB-4828-4D52-B0F0-7E989FBF9787}"/>
          </ac:graphicFrameMkLst>
        </pc:graphicFrameChg>
      </pc:sldChg>
      <pc:sldChg chg="addSp delSp modSp add mod setBg">
        <pc:chgData name="Cheryl Meehan" userId="976d1c9a-15b0-4ff8-b273-224d9323ea8e" providerId="ADAL" clId="{A68099CE-9E36-4491-B917-D1E2C844CFC0}" dt="2021-09-28T22:51:49.425" v="51" actId="26606"/>
        <pc:sldMkLst>
          <pc:docMk/>
          <pc:sldMk cId="4239165553" sldId="329"/>
        </pc:sldMkLst>
        <pc:spChg chg="mod">
          <ac:chgData name="Cheryl Meehan" userId="976d1c9a-15b0-4ff8-b273-224d9323ea8e" providerId="ADAL" clId="{A68099CE-9E36-4491-B917-D1E2C844CFC0}" dt="2021-09-28T22:51:49.425" v="51" actId="26606"/>
          <ac:spMkLst>
            <pc:docMk/>
            <pc:sldMk cId="4239165553" sldId="329"/>
            <ac:spMk id="2" creationId="{529E40B6-3007-47E8-B074-D08E6D62E180}"/>
          </ac:spMkLst>
        </pc:spChg>
        <pc:spChg chg="del mod ord">
          <ac:chgData name="Cheryl Meehan" userId="976d1c9a-15b0-4ff8-b273-224d9323ea8e" providerId="ADAL" clId="{A68099CE-9E36-4491-B917-D1E2C844CFC0}" dt="2021-09-28T22:51:43.111" v="50" actId="478"/>
          <ac:spMkLst>
            <pc:docMk/>
            <pc:sldMk cId="4239165553" sldId="329"/>
            <ac:spMk id="3" creationId="{0751FEAC-44BA-4101-951F-2A7E1C784FBF}"/>
          </ac:spMkLst>
        </pc:spChg>
        <pc:spChg chg="add del">
          <ac:chgData name="Cheryl Meehan" userId="976d1c9a-15b0-4ff8-b273-224d9323ea8e" providerId="ADAL" clId="{A68099CE-9E36-4491-B917-D1E2C844CFC0}" dt="2021-09-28T22:51:37.408" v="48" actId="26606"/>
          <ac:spMkLst>
            <pc:docMk/>
            <pc:sldMk cId="4239165553" sldId="329"/>
            <ac:spMk id="10" creationId="{36FB3E6D-D5F5-4999-A4A0-8CC060459B07}"/>
          </ac:spMkLst>
        </pc:spChg>
        <pc:spChg chg="add del">
          <ac:chgData name="Cheryl Meehan" userId="976d1c9a-15b0-4ff8-b273-224d9323ea8e" providerId="ADAL" clId="{A68099CE-9E36-4491-B917-D1E2C844CFC0}" dt="2021-09-28T22:51:37.408" v="48" actId="26606"/>
          <ac:spMkLst>
            <pc:docMk/>
            <pc:sldMk cId="4239165553" sldId="329"/>
            <ac:spMk id="14" creationId="{7894C9C5-02CC-4871-BD62-21EC292B1E70}"/>
          </ac:spMkLst>
        </pc:spChg>
        <pc:spChg chg="add del">
          <ac:chgData name="Cheryl Meehan" userId="976d1c9a-15b0-4ff8-b273-224d9323ea8e" providerId="ADAL" clId="{A68099CE-9E36-4491-B917-D1E2C844CFC0}" dt="2021-09-28T22:51:37.408" v="48" actId="26606"/>
          <ac:spMkLst>
            <pc:docMk/>
            <pc:sldMk cId="4239165553" sldId="329"/>
            <ac:spMk id="16" creationId="{6AC73FB3-EFD2-4EDE-90E0-CCEFBD61B5CF}"/>
          </ac:spMkLst>
        </pc:spChg>
        <pc:spChg chg="add del">
          <ac:chgData name="Cheryl Meehan" userId="976d1c9a-15b0-4ff8-b273-224d9323ea8e" providerId="ADAL" clId="{A68099CE-9E36-4491-B917-D1E2C844CFC0}" dt="2021-09-28T22:51:49.425" v="51" actId="26606"/>
          <ac:spMkLst>
            <pc:docMk/>
            <pc:sldMk cId="4239165553" sldId="329"/>
            <ac:spMk id="18" creationId="{84C27234-C629-45ED-A460-AE3AB8F33352}"/>
          </ac:spMkLst>
        </pc:spChg>
        <pc:spChg chg="add del">
          <ac:chgData name="Cheryl Meehan" userId="976d1c9a-15b0-4ff8-b273-224d9323ea8e" providerId="ADAL" clId="{A68099CE-9E36-4491-B917-D1E2C844CFC0}" dt="2021-09-28T22:51:49.425" v="51" actId="26606"/>
          <ac:spMkLst>
            <pc:docMk/>
            <pc:sldMk cId="4239165553" sldId="329"/>
            <ac:spMk id="20" creationId="{7DDC51F5-1C57-48FA-A03A-B3B57FF7A721}"/>
          </ac:spMkLst>
        </pc:spChg>
        <pc:spChg chg="add del">
          <ac:chgData name="Cheryl Meehan" userId="976d1c9a-15b0-4ff8-b273-224d9323ea8e" providerId="ADAL" clId="{A68099CE-9E36-4491-B917-D1E2C844CFC0}" dt="2021-09-28T22:51:49.425" v="51" actId="26606"/>
          <ac:spMkLst>
            <pc:docMk/>
            <pc:sldMk cId="4239165553" sldId="329"/>
            <ac:spMk id="21" creationId="{3A29C0B7-AD4F-4939-AFCC-CBCA972EEBB4}"/>
          </ac:spMkLst>
        </pc:spChg>
        <pc:spChg chg="add">
          <ac:chgData name="Cheryl Meehan" userId="976d1c9a-15b0-4ff8-b273-224d9323ea8e" providerId="ADAL" clId="{A68099CE-9E36-4491-B917-D1E2C844CFC0}" dt="2021-09-28T22:51:49.425" v="51" actId="26606"/>
          <ac:spMkLst>
            <pc:docMk/>
            <pc:sldMk cId="4239165553" sldId="329"/>
            <ac:spMk id="26" creationId="{F6C9D135-2BF4-4694-8732-88EEE18AA8A2}"/>
          </ac:spMkLst>
        </pc:spChg>
        <pc:spChg chg="add">
          <ac:chgData name="Cheryl Meehan" userId="976d1c9a-15b0-4ff8-b273-224d9323ea8e" providerId="ADAL" clId="{A68099CE-9E36-4491-B917-D1E2C844CFC0}" dt="2021-09-28T22:51:49.425" v="51" actId="26606"/>
          <ac:spMkLst>
            <pc:docMk/>
            <pc:sldMk cId="4239165553" sldId="329"/>
            <ac:spMk id="28" creationId="{F778FCE6-4D20-4A9A-90B4-C948024EBEC8}"/>
          </ac:spMkLst>
        </pc:spChg>
        <pc:spChg chg="add">
          <ac:chgData name="Cheryl Meehan" userId="976d1c9a-15b0-4ff8-b273-224d9323ea8e" providerId="ADAL" clId="{A68099CE-9E36-4491-B917-D1E2C844CFC0}" dt="2021-09-28T22:51:49.425" v="51" actId="26606"/>
          <ac:spMkLst>
            <pc:docMk/>
            <pc:sldMk cId="4239165553" sldId="329"/>
            <ac:spMk id="32" creationId="{26B229C7-9B45-4F13-BD80-FF26C3107F44}"/>
          </ac:spMkLst>
        </pc:spChg>
        <pc:spChg chg="add">
          <ac:chgData name="Cheryl Meehan" userId="976d1c9a-15b0-4ff8-b273-224d9323ea8e" providerId="ADAL" clId="{A68099CE-9E36-4491-B917-D1E2C844CFC0}" dt="2021-09-28T22:51:49.425" v="51" actId="26606"/>
          <ac:spMkLst>
            <pc:docMk/>
            <pc:sldMk cId="4239165553" sldId="329"/>
            <ac:spMk id="36" creationId="{4FD99AF6-F027-43A0-A89A-36FCA2C851A0}"/>
          </ac:spMkLst>
        </pc:spChg>
        <pc:spChg chg="add">
          <ac:chgData name="Cheryl Meehan" userId="976d1c9a-15b0-4ff8-b273-224d9323ea8e" providerId="ADAL" clId="{A68099CE-9E36-4491-B917-D1E2C844CFC0}" dt="2021-09-28T22:51:49.425" v="51" actId="26606"/>
          <ac:spMkLst>
            <pc:docMk/>
            <pc:sldMk cId="4239165553" sldId="329"/>
            <ac:spMk id="38" creationId="{8A33A5B0-1EE4-4C83-AC98-9F6452940640}"/>
          </ac:spMkLst>
        </pc:spChg>
        <pc:picChg chg="mod">
          <ac:chgData name="Cheryl Meehan" userId="976d1c9a-15b0-4ff8-b273-224d9323ea8e" providerId="ADAL" clId="{A68099CE-9E36-4491-B917-D1E2C844CFC0}" dt="2021-09-28T22:51:49.425" v="51" actId="26606"/>
          <ac:picMkLst>
            <pc:docMk/>
            <pc:sldMk cId="4239165553" sldId="329"/>
            <ac:picMk id="5" creationId="{EEBBF4E4-8B45-49E7-BB94-81B4DD4EE52F}"/>
          </ac:picMkLst>
        </pc:picChg>
        <pc:cxnChg chg="add del">
          <ac:chgData name="Cheryl Meehan" userId="976d1c9a-15b0-4ff8-b273-224d9323ea8e" providerId="ADAL" clId="{A68099CE-9E36-4491-B917-D1E2C844CFC0}" dt="2021-09-28T22:51:37.408" v="48" actId="26606"/>
          <ac:cxnSpMkLst>
            <pc:docMk/>
            <pc:sldMk cId="4239165553" sldId="329"/>
            <ac:cxnSpMk id="12" creationId="{B723AC9B-FC09-42DE-AA53-88EF5709B37F}"/>
          </ac:cxnSpMkLst>
        </pc:cxnChg>
        <pc:cxnChg chg="add del">
          <ac:chgData name="Cheryl Meehan" userId="976d1c9a-15b0-4ff8-b273-224d9323ea8e" providerId="ADAL" clId="{A68099CE-9E36-4491-B917-D1E2C844CFC0}" dt="2021-09-28T22:51:49.425" v="51" actId="26606"/>
          <ac:cxnSpMkLst>
            <pc:docMk/>
            <pc:sldMk cId="4239165553" sldId="329"/>
            <ac:cxnSpMk id="19" creationId="{5C5BE854-8652-4915-ADBC-DEDD509507F0}"/>
          </ac:cxnSpMkLst>
        </pc:cxnChg>
        <pc:cxnChg chg="add">
          <ac:chgData name="Cheryl Meehan" userId="976d1c9a-15b0-4ff8-b273-224d9323ea8e" providerId="ADAL" clId="{A68099CE-9E36-4491-B917-D1E2C844CFC0}" dt="2021-09-28T22:51:49.425" v="51" actId="26606"/>
          <ac:cxnSpMkLst>
            <pc:docMk/>
            <pc:sldMk cId="4239165553" sldId="329"/>
            <ac:cxnSpMk id="30" creationId="{FBCBF307-3BC6-4D33-BC45-E7DADD14F2AB}"/>
          </ac:cxnSpMkLst>
        </pc:cxnChg>
        <pc:cxnChg chg="add">
          <ac:chgData name="Cheryl Meehan" userId="976d1c9a-15b0-4ff8-b273-224d9323ea8e" providerId="ADAL" clId="{A68099CE-9E36-4491-B917-D1E2C844CFC0}" dt="2021-09-28T22:51:49.425" v="51" actId="26606"/>
          <ac:cxnSpMkLst>
            <pc:docMk/>
            <pc:sldMk cId="4239165553" sldId="329"/>
            <ac:cxnSpMk id="34" creationId="{CBFBA6A7-95D6-4239-B14C-C391C9AB0A82}"/>
          </ac:cxnSpMkLst>
        </pc:cxnChg>
      </pc:sldChg>
      <pc:sldChg chg="modSp add mod ord setBg">
        <pc:chgData name="Cheryl Meehan" userId="976d1c9a-15b0-4ff8-b273-224d9323ea8e" providerId="ADAL" clId="{A68099CE-9E36-4491-B917-D1E2C844CFC0}" dt="2021-10-01T20:25:23.046" v="10049" actId="12100"/>
        <pc:sldMkLst>
          <pc:docMk/>
          <pc:sldMk cId="595210321" sldId="330"/>
        </pc:sldMkLst>
        <pc:spChg chg="mod">
          <ac:chgData name="Cheryl Meehan" userId="976d1c9a-15b0-4ff8-b273-224d9323ea8e" providerId="ADAL" clId="{A68099CE-9E36-4491-B917-D1E2C844CFC0}" dt="2021-09-30T17:05:18.922" v="3601" actId="20577"/>
          <ac:spMkLst>
            <pc:docMk/>
            <pc:sldMk cId="595210321" sldId="330"/>
            <ac:spMk id="2" creationId="{E645DA40-F018-4447-8B9B-ECE4804BCFE5}"/>
          </ac:spMkLst>
        </pc:spChg>
        <pc:graphicFrameChg chg="mod">
          <ac:chgData name="Cheryl Meehan" userId="976d1c9a-15b0-4ff8-b273-224d9323ea8e" providerId="ADAL" clId="{A68099CE-9E36-4491-B917-D1E2C844CFC0}" dt="2021-10-01T20:25:23.046" v="10049" actId="12100"/>
          <ac:graphicFrameMkLst>
            <pc:docMk/>
            <pc:sldMk cId="595210321" sldId="330"/>
            <ac:graphicFrameMk id="14" creationId="{4CAE5ED4-A4D2-496C-802D-98EBE54B593B}"/>
          </ac:graphicFrameMkLst>
        </pc:graphicFrameChg>
      </pc:sldChg>
      <pc:sldChg chg="addSp delSp modSp new mod setBg">
        <pc:chgData name="Cheryl Meehan" userId="976d1c9a-15b0-4ff8-b273-224d9323ea8e" providerId="ADAL" clId="{A68099CE-9E36-4491-B917-D1E2C844CFC0}" dt="2021-09-30T21:05:51.545" v="5890" actId="20577"/>
        <pc:sldMkLst>
          <pc:docMk/>
          <pc:sldMk cId="692226651" sldId="331"/>
        </pc:sldMkLst>
        <pc:spChg chg="mod">
          <ac:chgData name="Cheryl Meehan" userId="976d1c9a-15b0-4ff8-b273-224d9323ea8e" providerId="ADAL" clId="{A68099CE-9E36-4491-B917-D1E2C844CFC0}" dt="2021-09-29T16:37:08.811" v="1870" actId="26606"/>
          <ac:spMkLst>
            <pc:docMk/>
            <pc:sldMk cId="692226651" sldId="331"/>
            <ac:spMk id="2" creationId="{1A686231-0149-443D-B1A6-DAFD1A7DD9DB}"/>
          </ac:spMkLst>
        </pc:spChg>
        <pc:spChg chg="del mod">
          <ac:chgData name="Cheryl Meehan" userId="976d1c9a-15b0-4ff8-b273-224d9323ea8e" providerId="ADAL" clId="{A68099CE-9E36-4491-B917-D1E2C844CFC0}" dt="2021-09-29T16:37:08.811" v="1870" actId="26606"/>
          <ac:spMkLst>
            <pc:docMk/>
            <pc:sldMk cId="692226651" sldId="331"/>
            <ac:spMk id="3" creationId="{D0BD05DA-D02D-49CA-AFCC-B1B5A12DA9E0}"/>
          </ac:spMkLst>
        </pc:spChg>
        <pc:spChg chg="add">
          <ac:chgData name="Cheryl Meehan" userId="976d1c9a-15b0-4ff8-b273-224d9323ea8e" providerId="ADAL" clId="{A68099CE-9E36-4491-B917-D1E2C844CFC0}" dt="2021-09-29T16:37:08.811" v="1870" actId="26606"/>
          <ac:spMkLst>
            <pc:docMk/>
            <pc:sldMk cId="692226651" sldId="331"/>
            <ac:spMk id="9" creationId="{E7F93CB3-555F-4601-A486-59E82D9E8101}"/>
          </ac:spMkLst>
        </pc:spChg>
        <pc:spChg chg="add">
          <ac:chgData name="Cheryl Meehan" userId="976d1c9a-15b0-4ff8-b273-224d9323ea8e" providerId="ADAL" clId="{A68099CE-9E36-4491-B917-D1E2C844CFC0}" dt="2021-09-29T16:37:08.811" v="1870" actId="26606"/>
          <ac:spMkLst>
            <pc:docMk/>
            <pc:sldMk cId="692226651" sldId="331"/>
            <ac:spMk id="11" creationId="{862F2601-C4CE-4B73-A162-D5A14E519184}"/>
          </ac:spMkLst>
        </pc:spChg>
        <pc:spChg chg="add">
          <ac:chgData name="Cheryl Meehan" userId="976d1c9a-15b0-4ff8-b273-224d9323ea8e" providerId="ADAL" clId="{A68099CE-9E36-4491-B917-D1E2C844CFC0}" dt="2021-09-29T16:37:08.811" v="1870" actId="26606"/>
          <ac:spMkLst>
            <pc:docMk/>
            <pc:sldMk cId="692226651" sldId="331"/>
            <ac:spMk id="13" creationId="{3FAE6B79-0440-457F-9036-C4C30422549F}"/>
          </ac:spMkLst>
        </pc:spChg>
        <pc:graphicFrameChg chg="add mod">
          <ac:chgData name="Cheryl Meehan" userId="976d1c9a-15b0-4ff8-b273-224d9323ea8e" providerId="ADAL" clId="{A68099CE-9E36-4491-B917-D1E2C844CFC0}" dt="2021-09-30T21:05:51.545" v="5890" actId="20577"/>
          <ac:graphicFrameMkLst>
            <pc:docMk/>
            <pc:sldMk cId="692226651" sldId="331"/>
            <ac:graphicFrameMk id="5" creationId="{20FB5FAD-04FD-408D-913E-C4C29A18D0D2}"/>
          </ac:graphicFrameMkLst>
        </pc:graphicFrameChg>
      </pc:sldChg>
      <pc:sldChg chg="modSp add del mod">
        <pc:chgData name="Cheryl Meehan" userId="976d1c9a-15b0-4ff8-b273-224d9323ea8e" providerId="ADAL" clId="{A68099CE-9E36-4491-B917-D1E2C844CFC0}" dt="2021-09-30T00:12:37.938" v="2619" actId="47"/>
        <pc:sldMkLst>
          <pc:docMk/>
          <pc:sldMk cId="1046572468" sldId="332"/>
        </pc:sldMkLst>
        <pc:spChg chg="mod">
          <ac:chgData name="Cheryl Meehan" userId="976d1c9a-15b0-4ff8-b273-224d9323ea8e" providerId="ADAL" clId="{A68099CE-9E36-4491-B917-D1E2C844CFC0}" dt="2021-09-29T16:40:23.399" v="1997" actId="20577"/>
          <ac:spMkLst>
            <pc:docMk/>
            <pc:sldMk cId="1046572468" sldId="332"/>
            <ac:spMk id="2" creationId="{CDBF5FAF-502F-4A9C-9BAB-77B03A0169E3}"/>
          </ac:spMkLst>
        </pc:spChg>
        <pc:graphicFrameChg chg="mod">
          <ac:chgData name="Cheryl Meehan" userId="976d1c9a-15b0-4ff8-b273-224d9323ea8e" providerId="ADAL" clId="{A68099CE-9E36-4491-B917-D1E2C844CFC0}" dt="2021-09-29T16:42:05.315" v="2004" actId="478"/>
          <ac:graphicFrameMkLst>
            <pc:docMk/>
            <pc:sldMk cId="1046572468" sldId="332"/>
            <ac:graphicFrameMk id="5" creationId="{43D39B6B-F8E1-47D6-8E35-579C59ECBAA1}"/>
          </ac:graphicFrameMkLst>
        </pc:graphicFrameChg>
      </pc:sldChg>
      <pc:sldChg chg="modSp add mod">
        <pc:chgData name="Cheryl Meehan" userId="976d1c9a-15b0-4ff8-b273-224d9323ea8e" providerId="ADAL" clId="{A68099CE-9E36-4491-B917-D1E2C844CFC0}" dt="2021-09-30T21:00:37.021" v="5749" actId="20577"/>
        <pc:sldMkLst>
          <pc:docMk/>
          <pc:sldMk cId="3221415297" sldId="333"/>
        </pc:sldMkLst>
        <pc:spChg chg="mod">
          <ac:chgData name="Cheryl Meehan" userId="976d1c9a-15b0-4ff8-b273-224d9323ea8e" providerId="ADAL" clId="{A68099CE-9E36-4491-B917-D1E2C844CFC0}" dt="2021-09-29T16:40:11.610" v="1989" actId="20577"/>
          <ac:spMkLst>
            <pc:docMk/>
            <pc:sldMk cId="3221415297" sldId="333"/>
            <ac:spMk id="2" creationId="{CDBF5FAF-502F-4A9C-9BAB-77B03A0169E3}"/>
          </ac:spMkLst>
        </pc:spChg>
        <pc:graphicFrameChg chg="mod">
          <ac:chgData name="Cheryl Meehan" userId="976d1c9a-15b0-4ff8-b273-224d9323ea8e" providerId="ADAL" clId="{A68099CE-9E36-4491-B917-D1E2C844CFC0}" dt="2021-09-30T21:00:37.021" v="5749" actId="20577"/>
          <ac:graphicFrameMkLst>
            <pc:docMk/>
            <pc:sldMk cId="3221415297" sldId="333"/>
            <ac:graphicFrameMk id="5" creationId="{43D39B6B-F8E1-47D6-8E35-579C59ECBAA1}"/>
          </ac:graphicFrameMkLst>
        </pc:graphicFrameChg>
      </pc:sldChg>
      <pc:sldChg chg="addSp delSp modSp new mod setBg delAnim modAnim">
        <pc:chgData name="Cheryl Meehan" userId="976d1c9a-15b0-4ff8-b273-224d9323ea8e" providerId="ADAL" clId="{A68099CE-9E36-4491-B917-D1E2C844CFC0}" dt="2021-10-01T20:31:27.679" v="10072" actId="478"/>
        <pc:sldMkLst>
          <pc:docMk/>
          <pc:sldMk cId="1729318042" sldId="334"/>
        </pc:sldMkLst>
        <pc:spChg chg="mod">
          <ac:chgData name="Cheryl Meehan" userId="976d1c9a-15b0-4ff8-b273-224d9323ea8e" providerId="ADAL" clId="{A68099CE-9E36-4491-B917-D1E2C844CFC0}" dt="2021-10-01T20:28:32.110" v="10053"/>
          <ac:spMkLst>
            <pc:docMk/>
            <pc:sldMk cId="1729318042" sldId="334"/>
            <ac:spMk id="2" creationId="{20D5DA9F-6DA1-46D5-9F96-689ABD210065}"/>
          </ac:spMkLst>
        </pc:spChg>
        <pc:spChg chg="del mod">
          <ac:chgData name="Cheryl Meehan" userId="976d1c9a-15b0-4ff8-b273-224d9323ea8e" providerId="ADAL" clId="{A68099CE-9E36-4491-B917-D1E2C844CFC0}" dt="2021-09-29T16:53:55.072" v="2407"/>
          <ac:spMkLst>
            <pc:docMk/>
            <pc:sldMk cId="1729318042" sldId="334"/>
            <ac:spMk id="3" creationId="{2FEDC652-B538-485A-B3AA-D87BCC107044}"/>
          </ac:spMkLst>
        </pc:spChg>
        <pc:spChg chg="add del mod">
          <ac:chgData name="Cheryl Meehan" userId="976d1c9a-15b0-4ff8-b273-224d9323ea8e" providerId="ADAL" clId="{A68099CE-9E36-4491-B917-D1E2C844CFC0}" dt="2021-09-29T17:14:26.461" v="2478"/>
          <ac:spMkLst>
            <pc:docMk/>
            <pc:sldMk cId="1729318042" sldId="334"/>
            <ac:spMk id="6" creationId="{422F4950-730F-4516-93D9-9AAFAAA4A6DB}"/>
          </ac:spMkLst>
        </pc:spChg>
        <pc:spChg chg="add del mod">
          <ac:chgData name="Cheryl Meehan" userId="976d1c9a-15b0-4ff8-b273-224d9323ea8e" providerId="ADAL" clId="{A68099CE-9E36-4491-B917-D1E2C844CFC0}" dt="2021-09-29T17:14:57.282" v="2481"/>
          <ac:spMkLst>
            <pc:docMk/>
            <pc:sldMk cId="1729318042" sldId="334"/>
            <ac:spMk id="8" creationId="{FA9EFC56-210F-4633-9F67-A25E7AD5A466}"/>
          </ac:spMkLst>
        </pc:spChg>
        <pc:spChg chg="add">
          <ac:chgData name="Cheryl Meehan" userId="976d1c9a-15b0-4ff8-b273-224d9323ea8e" providerId="ADAL" clId="{A68099CE-9E36-4491-B917-D1E2C844CFC0}" dt="2021-09-29T16:53:59.658" v="2408" actId="26606"/>
          <ac:spMkLst>
            <pc:docMk/>
            <pc:sldMk cId="1729318042" sldId="334"/>
            <ac:spMk id="9" creationId="{F6C9D135-2BF4-4694-8732-88EEE18AA8A2}"/>
          </ac:spMkLst>
        </pc:spChg>
        <pc:spChg chg="add">
          <ac:chgData name="Cheryl Meehan" userId="976d1c9a-15b0-4ff8-b273-224d9323ea8e" providerId="ADAL" clId="{A68099CE-9E36-4491-B917-D1E2C844CFC0}" dt="2021-09-29T16:53:59.658" v="2408" actId="26606"/>
          <ac:spMkLst>
            <pc:docMk/>
            <pc:sldMk cId="1729318042" sldId="334"/>
            <ac:spMk id="11" creationId="{F778FCE6-4D20-4A9A-90B4-C948024EBEC8}"/>
          </ac:spMkLst>
        </pc:spChg>
        <pc:spChg chg="add mod">
          <ac:chgData name="Cheryl Meehan" userId="976d1c9a-15b0-4ff8-b273-224d9323ea8e" providerId="ADAL" clId="{A68099CE-9E36-4491-B917-D1E2C844CFC0}" dt="2021-09-29T17:16:01.676" v="2507" actId="20577"/>
          <ac:spMkLst>
            <pc:docMk/>
            <pc:sldMk cId="1729318042" sldId="334"/>
            <ac:spMk id="14" creationId="{643CBA09-6C91-4E75-ABE1-E9A94747E6DE}"/>
          </ac:spMkLst>
        </pc:spChg>
        <pc:spChg chg="add">
          <ac:chgData name="Cheryl Meehan" userId="976d1c9a-15b0-4ff8-b273-224d9323ea8e" providerId="ADAL" clId="{A68099CE-9E36-4491-B917-D1E2C844CFC0}" dt="2021-09-29T16:53:59.658" v="2408" actId="26606"/>
          <ac:spMkLst>
            <pc:docMk/>
            <pc:sldMk cId="1729318042" sldId="334"/>
            <ac:spMk id="15" creationId="{9E085669-B98A-4058-A3EE-9CDCCD8CF8A7}"/>
          </ac:spMkLst>
        </pc:spChg>
        <pc:spChg chg="add del mod">
          <ac:chgData name="Cheryl Meehan" userId="976d1c9a-15b0-4ff8-b273-224d9323ea8e" providerId="ADAL" clId="{A68099CE-9E36-4491-B917-D1E2C844CFC0}" dt="2021-10-01T20:29:04.816" v="10058" actId="478"/>
          <ac:spMkLst>
            <pc:docMk/>
            <pc:sldMk cId="1729318042" sldId="334"/>
            <ac:spMk id="18" creationId="{3EE9BA33-118E-4552-8EED-839F15FA8A69}"/>
          </ac:spMkLst>
        </pc:spChg>
        <pc:spChg chg="add">
          <ac:chgData name="Cheryl Meehan" userId="976d1c9a-15b0-4ff8-b273-224d9323ea8e" providerId="ADAL" clId="{A68099CE-9E36-4491-B917-D1E2C844CFC0}" dt="2021-09-29T16:53:59.658" v="2408" actId="26606"/>
          <ac:spMkLst>
            <pc:docMk/>
            <pc:sldMk cId="1729318042" sldId="334"/>
            <ac:spMk id="19" creationId="{469B4FDC-9532-4F57-AE3F-2E0DE717C19C}"/>
          </ac:spMkLst>
        </pc:spChg>
        <pc:spChg chg="add">
          <ac:chgData name="Cheryl Meehan" userId="976d1c9a-15b0-4ff8-b273-224d9323ea8e" providerId="ADAL" clId="{A68099CE-9E36-4491-B917-D1E2C844CFC0}" dt="2021-09-29T16:53:59.658" v="2408" actId="26606"/>
          <ac:spMkLst>
            <pc:docMk/>
            <pc:sldMk cId="1729318042" sldId="334"/>
            <ac:spMk id="21" creationId="{BB5D465D-4A19-4A72-8D6D-9CEEC1DFACD0}"/>
          </ac:spMkLst>
        </pc:spChg>
        <pc:spChg chg="add del mod">
          <ac:chgData name="Cheryl Meehan" userId="976d1c9a-15b0-4ff8-b273-224d9323ea8e" providerId="ADAL" clId="{A68099CE-9E36-4491-B917-D1E2C844CFC0}" dt="2021-10-01T20:29:47.816" v="10060" actId="478"/>
          <ac:spMkLst>
            <pc:docMk/>
            <pc:sldMk cId="1729318042" sldId="334"/>
            <ac:spMk id="22" creationId="{FE735E20-C318-4E08-9F09-4927EDC69ACF}"/>
          </ac:spMkLst>
        </pc:spChg>
        <pc:spChg chg="add del mod">
          <ac:chgData name="Cheryl Meehan" userId="976d1c9a-15b0-4ff8-b273-224d9323ea8e" providerId="ADAL" clId="{A68099CE-9E36-4491-B917-D1E2C844CFC0}" dt="2021-10-01T20:31:27.679" v="10072" actId="478"/>
          <ac:spMkLst>
            <pc:docMk/>
            <pc:sldMk cId="1729318042" sldId="334"/>
            <ac:spMk id="24" creationId="{556F173B-5DA9-476D-9CF7-E107DF2324C4}"/>
          </ac:spMkLst>
        </pc:spChg>
        <pc:graphicFrameChg chg="add del mod modGraphic">
          <ac:chgData name="Cheryl Meehan" userId="976d1c9a-15b0-4ff8-b273-224d9323ea8e" providerId="ADAL" clId="{A68099CE-9E36-4491-B917-D1E2C844CFC0}" dt="2021-10-01T20:28:59.385" v="10057" actId="478"/>
          <ac:graphicFrameMkLst>
            <pc:docMk/>
            <pc:sldMk cId="1729318042" sldId="334"/>
            <ac:graphicFrameMk id="12" creationId="{DEB6A583-C780-4A41-A43A-A3EEFA250470}"/>
          </ac:graphicFrameMkLst>
        </pc:graphicFrameChg>
        <pc:graphicFrameChg chg="add del mod">
          <ac:chgData name="Cheryl Meehan" userId="976d1c9a-15b0-4ff8-b273-224d9323ea8e" providerId="ADAL" clId="{A68099CE-9E36-4491-B917-D1E2C844CFC0}" dt="2021-10-01T20:29:47.816" v="10060" actId="478"/>
          <ac:graphicFrameMkLst>
            <pc:docMk/>
            <pc:sldMk cId="1729318042" sldId="334"/>
            <ac:graphicFrameMk id="20" creationId="{2738B040-4C3E-4A15-823C-EC86BCF29E5A}"/>
          </ac:graphicFrameMkLst>
        </pc:graphicFrameChg>
        <pc:graphicFrameChg chg="add mod modGraphic">
          <ac:chgData name="Cheryl Meehan" userId="976d1c9a-15b0-4ff8-b273-224d9323ea8e" providerId="ADAL" clId="{A68099CE-9E36-4491-B917-D1E2C844CFC0}" dt="2021-10-01T20:31:20.098" v="10071" actId="20577"/>
          <ac:graphicFrameMkLst>
            <pc:docMk/>
            <pc:sldMk cId="1729318042" sldId="334"/>
            <ac:graphicFrameMk id="23" creationId="{07F9E57E-F00D-4903-A3E4-400785092EDF}"/>
          </ac:graphicFrameMkLst>
        </pc:graphicFrameChg>
        <pc:picChg chg="add del mod">
          <ac:chgData name="Cheryl Meehan" userId="976d1c9a-15b0-4ff8-b273-224d9323ea8e" providerId="ADAL" clId="{A68099CE-9E36-4491-B917-D1E2C844CFC0}" dt="2021-09-29T17:14:26.451" v="2476" actId="478"/>
          <ac:picMkLst>
            <pc:docMk/>
            <pc:sldMk cId="1729318042" sldId="334"/>
            <ac:picMk id="4" creationId="{1717D10C-3E12-460A-B6C3-1045EC8102EB}"/>
          </ac:picMkLst>
        </pc:picChg>
        <pc:picChg chg="add del mod">
          <ac:chgData name="Cheryl Meehan" userId="976d1c9a-15b0-4ff8-b273-224d9323ea8e" providerId="ADAL" clId="{A68099CE-9E36-4491-B917-D1E2C844CFC0}" dt="2021-09-29T17:14:42.405" v="2480"/>
          <ac:picMkLst>
            <pc:docMk/>
            <pc:sldMk cId="1729318042" sldId="334"/>
            <ac:picMk id="10" creationId="{08118D9E-3889-4B49-A258-C5C7556B54D5}"/>
          </ac:picMkLst>
        </pc:picChg>
        <pc:cxnChg chg="add">
          <ac:chgData name="Cheryl Meehan" userId="976d1c9a-15b0-4ff8-b273-224d9323ea8e" providerId="ADAL" clId="{A68099CE-9E36-4491-B917-D1E2C844CFC0}" dt="2021-09-29T16:53:59.658" v="2408" actId="26606"/>
          <ac:cxnSpMkLst>
            <pc:docMk/>
            <pc:sldMk cId="1729318042" sldId="334"/>
            <ac:cxnSpMk id="13" creationId="{FBCBF307-3BC6-4D33-BC45-E7DADD14F2AB}"/>
          </ac:cxnSpMkLst>
        </pc:cxnChg>
        <pc:cxnChg chg="add">
          <ac:chgData name="Cheryl Meehan" userId="976d1c9a-15b0-4ff8-b273-224d9323ea8e" providerId="ADAL" clId="{A68099CE-9E36-4491-B917-D1E2C844CFC0}" dt="2021-09-29T16:53:59.658" v="2408" actId="26606"/>
          <ac:cxnSpMkLst>
            <pc:docMk/>
            <pc:sldMk cId="1729318042" sldId="334"/>
            <ac:cxnSpMk id="17" creationId="{73A7C6B8-4726-4319-8661-22605DA41E8B}"/>
          </ac:cxnSpMkLst>
        </pc:cxnChg>
      </pc:sldChg>
      <pc:sldChg chg="addSp delSp modSp add mod setBg delDesignElem">
        <pc:chgData name="Cheryl Meehan" userId="976d1c9a-15b0-4ff8-b273-224d9323ea8e" providerId="ADAL" clId="{A68099CE-9E36-4491-B917-D1E2C844CFC0}" dt="2021-09-30T20:18:55.315" v="5469" actId="1076"/>
        <pc:sldMkLst>
          <pc:docMk/>
          <pc:sldMk cId="141754038" sldId="335"/>
        </pc:sldMkLst>
        <pc:spChg chg="mod">
          <ac:chgData name="Cheryl Meehan" userId="976d1c9a-15b0-4ff8-b273-224d9323ea8e" providerId="ADAL" clId="{A68099CE-9E36-4491-B917-D1E2C844CFC0}" dt="2021-09-30T20:18:55.315" v="5469" actId="1076"/>
          <ac:spMkLst>
            <pc:docMk/>
            <pc:sldMk cId="141754038" sldId="335"/>
            <ac:spMk id="2" creationId="{529E40B6-3007-47E8-B074-D08E6D62E180}"/>
          </ac:spMkLst>
        </pc:spChg>
        <pc:spChg chg="add mod">
          <ac:chgData name="Cheryl Meehan" userId="976d1c9a-15b0-4ff8-b273-224d9323ea8e" providerId="ADAL" clId="{A68099CE-9E36-4491-B917-D1E2C844CFC0}" dt="2021-09-29T17:21:25.003" v="2547" actId="14826"/>
          <ac:spMkLst>
            <pc:docMk/>
            <pc:sldMk cId="141754038" sldId="335"/>
            <ac:spMk id="3" creationId="{F048D392-333E-4504-96DF-767F4B54513B}"/>
          </ac:spMkLst>
        </pc:spChg>
        <pc:spChg chg="del">
          <ac:chgData name="Cheryl Meehan" userId="976d1c9a-15b0-4ff8-b273-224d9323ea8e" providerId="ADAL" clId="{A68099CE-9E36-4491-B917-D1E2C844CFC0}" dt="2021-09-29T17:20:32.093" v="2520"/>
          <ac:spMkLst>
            <pc:docMk/>
            <pc:sldMk cId="141754038" sldId="335"/>
            <ac:spMk id="26" creationId="{F6C9D135-2BF4-4694-8732-88EEE18AA8A2}"/>
          </ac:spMkLst>
        </pc:spChg>
        <pc:spChg chg="del">
          <ac:chgData name="Cheryl Meehan" userId="976d1c9a-15b0-4ff8-b273-224d9323ea8e" providerId="ADAL" clId="{A68099CE-9E36-4491-B917-D1E2C844CFC0}" dt="2021-09-29T17:20:32.093" v="2520"/>
          <ac:spMkLst>
            <pc:docMk/>
            <pc:sldMk cId="141754038" sldId="335"/>
            <ac:spMk id="28" creationId="{F778FCE6-4D20-4A9A-90B4-C948024EBEC8}"/>
          </ac:spMkLst>
        </pc:spChg>
        <pc:spChg chg="del">
          <ac:chgData name="Cheryl Meehan" userId="976d1c9a-15b0-4ff8-b273-224d9323ea8e" providerId="ADAL" clId="{A68099CE-9E36-4491-B917-D1E2C844CFC0}" dt="2021-09-29T17:20:32.093" v="2520"/>
          <ac:spMkLst>
            <pc:docMk/>
            <pc:sldMk cId="141754038" sldId="335"/>
            <ac:spMk id="32" creationId="{26B229C7-9B45-4F13-BD80-FF26C3107F44}"/>
          </ac:spMkLst>
        </pc:spChg>
        <pc:spChg chg="del">
          <ac:chgData name="Cheryl Meehan" userId="976d1c9a-15b0-4ff8-b273-224d9323ea8e" providerId="ADAL" clId="{A68099CE-9E36-4491-B917-D1E2C844CFC0}" dt="2021-09-29T17:20:32.093" v="2520"/>
          <ac:spMkLst>
            <pc:docMk/>
            <pc:sldMk cId="141754038" sldId="335"/>
            <ac:spMk id="36" creationId="{4FD99AF6-F027-43A0-A89A-36FCA2C851A0}"/>
          </ac:spMkLst>
        </pc:spChg>
        <pc:spChg chg="del">
          <ac:chgData name="Cheryl Meehan" userId="976d1c9a-15b0-4ff8-b273-224d9323ea8e" providerId="ADAL" clId="{A68099CE-9E36-4491-B917-D1E2C844CFC0}" dt="2021-09-29T17:20:32.093" v="2520"/>
          <ac:spMkLst>
            <pc:docMk/>
            <pc:sldMk cId="141754038" sldId="335"/>
            <ac:spMk id="38" creationId="{8A33A5B0-1EE4-4C83-AC98-9F6452940640}"/>
          </ac:spMkLst>
        </pc:spChg>
        <pc:picChg chg="mod">
          <ac:chgData name="Cheryl Meehan" userId="976d1c9a-15b0-4ff8-b273-224d9323ea8e" providerId="ADAL" clId="{A68099CE-9E36-4491-B917-D1E2C844CFC0}" dt="2021-09-29T17:21:25.003" v="2547" actId="14826"/>
          <ac:picMkLst>
            <pc:docMk/>
            <pc:sldMk cId="141754038" sldId="335"/>
            <ac:picMk id="5" creationId="{EEBBF4E4-8B45-49E7-BB94-81B4DD4EE52F}"/>
          </ac:picMkLst>
        </pc:picChg>
        <pc:cxnChg chg="del">
          <ac:chgData name="Cheryl Meehan" userId="976d1c9a-15b0-4ff8-b273-224d9323ea8e" providerId="ADAL" clId="{A68099CE-9E36-4491-B917-D1E2C844CFC0}" dt="2021-09-29T17:20:32.093" v="2520"/>
          <ac:cxnSpMkLst>
            <pc:docMk/>
            <pc:sldMk cId="141754038" sldId="335"/>
            <ac:cxnSpMk id="30" creationId="{FBCBF307-3BC6-4D33-BC45-E7DADD14F2AB}"/>
          </ac:cxnSpMkLst>
        </pc:cxnChg>
        <pc:cxnChg chg="del">
          <ac:chgData name="Cheryl Meehan" userId="976d1c9a-15b0-4ff8-b273-224d9323ea8e" providerId="ADAL" clId="{A68099CE-9E36-4491-B917-D1E2C844CFC0}" dt="2021-09-29T17:20:32.093" v="2520"/>
          <ac:cxnSpMkLst>
            <pc:docMk/>
            <pc:sldMk cId="141754038" sldId="335"/>
            <ac:cxnSpMk id="34" creationId="{CBFBA6A7-95D6-4239-B14C-C391C9AB0A82}"/>
          </ac:cxnSpMkLst>
        </pc:cxnChg>
      </pc:sldChg>
      <pc:sldChg chg="addSp delSp modSp add mod addAnim delAnim modAnim">
        <pc:chgData name="Cheryl Meehan" userId="976d1c9a-15b0-4ff8-b273-224d9323ea8e" providerId="ADAL" clId="{A68099CE-9E36-4491-B917-D1E2C844CFC0}" dt="2021-10-01T20:33:40.288" v="10073"/>
        <pc:sldMkLst>
          <pc:docMk/>
          <pc:sldMk cId="2952341953" sldId="336"/>
        </pc:sldMkLst>
        <pc:spChg chg="mod topLvl">
          <ac:chgData name="Cheryl Meehan" userId="976d1c9a-15b0-4ff8-b273-224d9323ea8e" providerId="ADAL" clId="{A68099CE-9E36-4491-B917-D1E2C844CFC0}" dt="2021-09-30T20:30:48.644" v="5600" actId="165"/>
          <ac:spMkLst>
            <pc:docMk/>
            <pc:sldMk cId="2952341953" sldId="336"/>
            <ac:spMk id="4" creationId="{781C12C8-D946-4506-87CB-DC4AF81586BB}"/>
          </ac:spMkLst>
        </pc:spChg>
        <pc:spChg chg="mod topLvl">
          <ac:chgData name="Cheryl Meehan" userId="976d1c9a-15b0-4ff8-b273-224d9323ea8e" providerId="ADAL" clId="{A68099CE-9E36-4491-B917-D1E2C844CFC0}" dt="2021-09-30T20:30:48.644" v="5600" actId="165"/>
          <ac:spMkLst>
            <pc:docMk/>
            <pc:sldMk cId="2952341953" sldId="336"/>
            <ac:spMk id="5" creationId="{54147190-1FD1-404C-83FE-5335A88A934F}"/>
          </ac:spMkLst>
        </pc:spChg>
        <pc:spChg chg="mod topLvl">
          <ac:chgData name="Cheryl Meehan" userId="976d1c9a-15b0-4ff8-b273-224d9323ea8e" providerId="ADAL" clId="{A68099CE-9E36-4491-B917-D1E2C844CFC0}" dt="2021-09-30T20:30:48.644" v="5600" actId="165"/>
          <ac:spMkLst>
            <pc:docMk/>
            <pc:sldMk cId="2952341953" sldId="336"/>
            <ac:spMk id="6" creationId="{B828217A-F74E-45D6-965A-4A30E227C0E2}"/>
          </ac:spMkLst>
        </pc:spChg>
        <pc:spChg chg="mod topLvl">
          <ac:chgData name="Cheryl Meehan" userId="976d1c9a-15b0-4ff8-b273-224d9323ea8e" providerId="ADAL" clId="{A68099CE-9E36-4491-B917-D1E2C844CFC0}" dt="2021-09-30T20:30:48.644" v="5600" actId="165"/>
          <ac:spMkLst>
            <pc:docMk/>
            <pc:sldMk cId="2952341953" sldId="336"/>
            <ac:spMk id="7" creationId="{6AD84D17-9B59-4E85-94D6-70D4FF52BCE8}"/>
          </ac:spMkLst>
        </pc:spChg>
        <pc:spChg chg="add del">
          <ac:chgData name="Cheryl Meehan" userId="976d1c9a-15b0-4ff8-b273-224d9323ea8e" providerId="ADAL" clId="{A68099CE-9E36-4491-B917-D1E2C844CFC0}" dt="2021-09-30T20:28:26.729" v="5491" actId="22"/>
          <ac:spMkLst>
            <pc:docMk/>
            <pc:sldMk cId="2952341953" sldId="336"/>
            <ac:spMk id="11" creationId="{3CA89892-537C-4A58-8727-E5AE8B5942DD}"/>
          </ac:spMkLst>
        </pc:spChg>
        <pc:spChg chg="add del">
          <ac:chgData name="Cheryl Meehan" userId="976d1c9a-15b0-4ff8-b273-224d9323ea8e" providerId="ADAL" clId="{A68099CE-9E36-4491-B917-D1E2C844CFC0}" dt="2021-09-30T20:29:21.478" v="5497" actId="22"/>
          <ac:spMkLst>
            <pc:docMk/>
            <pc:sldMk cId="2952341953" sldId="336"/>
            <ac:spMk id="13" creationId="{0A46C2FE-D920-4EB0-B6F9-C293EFD37A00}"/>
          </ac:spMkLst>
        </pc:spChg>
        <pc:spChg chg="add mod">
          <ac:chgData name="Cheryl Meehan" userId="976d1c9a-15b0-4ff8-b273-224d9323ea8e" providerId="ADAL" clId="{A68099CE-9E36-4491-B917-D1E2C844CFC0}" dt="2021-09-30T20:29:45.503" v="5502" actId="1076"/>
          <ac:spMkLst>
            <pc:docMk/>
            <pc:sldMk cId="2952341953" sldId="336"/>
            <ac:spMk id="15" creationId="{625EB99D-0560-445B-8126-05370C92C376}"/>
          </ac:spMkLst>
        </pc:spChg>
        <pc:grpChg chg="add del mod">
          <ac:chgData name="Cheryl Meehan" userId="976d1c9a-15b0-4ff8-b273-224d9323ea8e" providerId="ADAL" clId="{A68099CE-9E36-4491-B917-D1E2C844CFC0}" dt="2021-09-30T18:26:28.954" v="4260" actId="165"/>
          <ac:grpSpMkLst>
            <pc:docMk/>
            <pc:sldMk cId="2952341953" sldId="336"/>
            <ac:grpSpMk id="3" creationId="{8998B104-2D96-4A6E-A269-88B82C28C589}"/>
          </ac:grpSpMkLst>
        </pc:grpChg>
        <pc:grpChg chg="add del mod">
          <ac:chgData name="Cheryl Meehan" userId="976d1c9a-15b0-4ff8-b273-224d9323ea8e" providerId="ADAL" clId="{A68099CE-9E36-4491-B917-D1E2C844CFC0}" dt="2021-09-30T20:30:48.644" v="5600" actId="165"/>
          <ac:grpSpMkLst>
            <pc:docMk/>
            <pc:sldMk cId="2952341953" sldId="336"/>
            <ac:grpSpMk id="8" creationId="{C5774D0B-6AA6-4295-BF97-F26C11CB7BAB}"/>
          </ac:grpSpMkLst>
        </pc:grpChg>
        <pc:graphicFrameChg chg="del mod">
          <ac:chgData name="Cheryl Meehan" userId="976d1c9a-15b0-4ff8-b273-224d9323ea8e" providerId="ADAL" clId="{A68099CE-9E36-4491-B917-D1E2C844CFC0}" dt="2021-09-30T18:25:44.119" v="4254" actId="18245"/>
          <ac:graphicFrameMkLst>
            <pc:docMk/>
            <pc:sldMk cId="2952341953" sldId="336"/>
            <ac:graphicFrameMk id="14" creationId="{4CAE5ED4-A4D2-496C-802D-98EBE54B593B}"/>
          </ac:graphicFrameMkLst>
        </pc:graphicFrameChg>
      </pc:sldChg>
      <pc:sldChg chg="delSp modSp add mod modAnim">
        <pc:chgData name="Cheryl Meehan" userId="976d1c9a-15b0-4ff8-b273-224d9323ea8e" providerId="ADAL" clId="{A68099CE-9E36-4491-B917-D1E2C844CFC0}" dt="2021-10-01T20:22:54.092" v="10048"/>
        <pc:sldMkLst>
          <pc:docMk/>
          <pc:sldMk cId="1025233768" sldId="337"/>
        </pc:sldMkLst>
        <pc:spChg chg="mod topLvl">
          <ac:chgData name="Cheryl Meehan" userId="976d1c9a-15b0-4ff8-b273-224d9323ea8e" providerId="ADAL" clId="{A68099CE-9E36-4491-B917-D1E2C844CFC0}" dt="2021-10-01T20:22:41.915" v="10046" actId="165"/>
          <ac:spMkLst>
            <pc:docMk/>
            <pc:sldMk cId="1025233768" sldId="337"/>
            <ac:spMk id="4" creationId="{95AF77B9-07CA-4216-8C19-BB51829882F8}"/>
          </ac:spMkLst>
        </pc:spChg>
        <pc:spChg chg="mod topLvl">
          <ac:chgData name="Cheryl Meehan" userId="976d1c9a-15b0-4ff8-b273-224d9323ea8e" providerId="ADAL" clId="{A68099CE-9E36-4491-B917-D1E2C844CFC0}" dt="2021-10-01T20:22:41.915" v="10046" actId="165"/>
          <ac:spMkLst>
            <pc:docMk/>
            <pc:sldMk cId="1025233768" sldId="337"/>
            <ac:spMk id="5" creationId="{E90EC5AA-AAD5-4668-B414-861B9174D65B}"/>
          </ac:spMkLst>
        </pc:spChg>
        <pc:grpChg chg="del mod">
          <ac:chgData name="Cheryl Meehan" userId="976d1c9a-15b0-4ff8-b273-224d9323ea8e" providerId="ADAL" clId="{A68099CE-9E36-4491-B917-D1E2C844CFC0}" dt="2021-10-01T20:22:41.915" v="10046" actId="165"/>
          <ac:grpSpMkLst>
            <pc:docMk/>
            <pc:sldMk cId="1025233768" sldId="337"/>
            <ac:grpSpMk id="3" creationId="{AB0428AB-A092-462B-9522-5C2C70EB5C3D}"/>
          </ac:grpSpMkLst>
        </pc:grpChg>
        <pc:graphicFrameChg chg="del mod modGraphic">
          <ac:chgData name="Cheryl Meehan" userId="976d1c9a-15b0-4ff8-b273-224d9323ea8e" providerId="ADAL" clId="{A68099CE-9E36-4491-B917-D1E2C844CFC0}" dt="2021-10-01T20:22:37.229" v="10045" actId="18245"/>
          <ac:graphicFrameMkLst>
            <pc:docMk/>
            <pc:sldMk cId="1025233768" sldId="337"/>
            <ac:graphicFrameMk id="14" creationId="{4CAE5ED4-A4D2-496C-802D-98EBE54B593B}"/>
          </ac:graphicFrameMkLst>
        </pc:graphicFrameChg>
      </pc:sldChg>
      <pc:sldChg chg="addSp delSp modSp new mod setBg">
        <pc:chgData name="Cheryl Meehan" userId="976d1c9a-15b0-4ff8-b273-224d9323ea8e" providerId="ADAL" clId="{A68099CE-9E36-4491-B917-D1E2C844CFC0}" dt="2021-10-01T20:37:06.622" v="10105" actId="20577"/>
        <pc:sldMkLst>
          <pc:docMk/>
          <pc:sldMk cId="2029175779" sldId="338"/>
        </pc:sldMkLst>
        <pc:spChg chg="mod">
          <ac:chgData name="Cheryl Meehan" userId="976d1c9a-15b0-4ff8-b273-224d9323ea8e" providerId="ADAL" clId="{A68099CE-9E36-4491-B917-D1E2C844CFC0}" dt="2021-10-01T20:37:06.622" v="10105" actId="20577"/>
          <ac:spMkLst>
            <pc:docMk/>
            <pc:sldMk cId="2029175779" sldId="338"/>
            <ac:spMk id="2" creationId="{517D3839-A070-41E3-BD4A-DA426AE6FB3B}"/>
          </ac:spMkLst>
        </pc:spChg>
        <pc:spChg chg="del mod">
          <ac:chgData name="Cheryl Meehan" userId="976d1c9a-15b0-4ff8-b273-224d9323ea8e" providerId="ADAL" clId="{A68099CE-9E36-4491-B917-D1E2C844CFC0}" dt="2021-09-30T18:54:24.608" v="4875" actId="26606"/>
          <ac:spMkLst>
            <pc:docMk/>
            <pc:sldMk cId="2029175779" sldId="338"/>
            <ac:spMk id="3" creationId="{ECDB1E38-15AA-48A7-85B5-606BE34143E0}"/>
          </ac:spMkLst>
        </pc:spChg>
        <pc:graphicFrameChg chg="add mod">
          <ac:chgData name="Cheryl Meehan" userId="976d1c9a-15b0-4ff8-b273-224d9323ea8e" providerId="ADAL" clId="{A68099CE-9E36-4491-B917-D1E2C844CFC0}" dt="2021-10-01T20:34:44.926" v="10094" actId="12100"/>
          <ac:graphicFrameMkLst>
            <pc:docMk/>
            <pc:sldMk cId="2029175779" sldId="338"/>
            <ac:graphicFrameMk id="5" creationId="{AF3F5627-F573-43E6-AD51-C6BB8FAB0388}"/>
          </ac:graphicFrameMkLst>
        </pc:graphicFrameChg>
      </pc:sldChg>
      <pc:sldChg chg="addSp delSp modSp new mod">
        <pc:chgData name="Cheryl Meehan" userId="976d1c9a-15b0-4ff8-b273-224d9323ea8e" providerId="ADAL" clId="{A68099CE-9E36-4491-B917-D1E2C844CFC0}" dt="2021-09-30T19:24:35.115" v="5262" actId="20577"/>
        <pc:sldMkLst>
          <pc:docMk/>
          <pc:sldMk cId="2521711775" sldId="339"/>
        </pc:sldMkLst>
        <pc:spChg chg="mod">
          <ac:chgData name="Cheryl Meehan" userId="976d1c9a-15b0-4ff8-b273-224d9323ea8e" providerId="ADAL" clId="{A68099CE-9E36-4491-B917-D1E2C844CFC0}" dt="2021-09-30T19:16:22.939" v="4966" actId="20577"/>
          <ac:spMkLst>
            <pc:docMk/>
            <pc:sldMk cId="2521711775" sldId="339"/>
            <ac:spMk id="2" creationId="{83242E59-3F36-4F29-8D34-4F06822EB56F}"/>
          </ac:spMkLst>
        </pc:spChg>
        <pc:spChg chg="del mod">
          <ac:chgData name="Cheryl Meehan" userId="976d1c9a-15b0-4ff8-b273-224d9323ea8e" providerId="ADAL" clId="{A68099CE-9E36-4491-B917-D1E2C844CFC0}" dt="2021-09-30T19:19:07.714" v="5251" actId="26606"/>
          <ac:spMkLst>
            <pc:docMk/>
            <pc:sldMk cId="2521711775" sldId="339"/>
            <ac:spMk id="3" creationId="{2B8ED1A2-5876-4A99-A607-6537AAB3C6F5}"/>
          </ac:spMkLst>
        </pc:spChg>
        <pc:graphicFrameChg chg="add mod">
          <ac:chgData name="Cheryl Meehan" userId="976d1c9a-15b0-4ff8-b273-224d9323ea8e" providerId="ADAL" clId="{A68099CE-9E36-4491-B917-D1E2C844CFC0}" dt="2021-09-30T19:24:35.115" v="5262" actId="20577"/>
          <ac:graphicFrameMkLst>
            <pc:docMk/>
            <pc:sldMk cId="2521711775" sldId="339"/>
            <ac:graphicFrameMk id="5" creationId="{963DB839-A4F0-4667-AAAE-4B4100F41E78}"/>
          </ac:graphicFrameMkLst>
        </pc:graphicFrameChg>
      </pc:sldChg>
      <pc:sldChg chg="modSp add mod">
        <pc:chgData name="Cheryl Meehan" userId="976d1c9a-15b0-4ff8-b273-224d9323ea8e" providerId="ADAL" clId="{A68099CE-9E36-4491-B917-D1E2C844CFC0}" dt="2021-09-30T20:19:16.952" v="5488" actId="20577"/>
        <pc:sldMkLst>
          <pc:docMk/>
          <pc:sldMk cId="3110411971" sldId="340"/>
        </pc:sldMkLst>
        <pc:spChg chg="mod">
          <ac:chgData name="Cheryl Meehan" userId="976d1c9a-15b0-4ff8-b273-224d9323ea8e" providerId="ADAL" clId="{A68099CE-9E36-4491-B917-D1E2C844CFC0}" dt="2021-09-30T20:19:16.952" v="5488" actId="20577"/>
          <ac:spMkLst>
            <pc:docMk/>
            <pc:sldMk cId="3110411971" sldId="340"/>
            <ac:spMk id="2" creationId="{529E40B6-3007-47E8-B074-D08E6D62E180}"/>
          </ac:spMkLst>
        </pc:spChg>
      </pc:sldChg>
      <pc:sldChg chg="addSp delSp modSp new mod modAnim">
        <pc:chgData name="Cheryl Meehan" userId="976d1c9a-15b0-4ff8-b273-224d9323ea8e" providerId="ADAL" clId="{A68099CE-9E36-4491-B917-D1E2C844CFC0}" dt="2021-10-01T20:42:27.261" v="10131"/>
        <pc:sldMkLst>
          <pc:docMk/>
          <pc:sldMk cId="1992703553" sldId="341"/>
        </pc:sldMkLst>
        <pc:spChg chg="mod">
          <ac:chgData name="Cheryl Meehan" userId="976d1c9a-15b0-4ff8-b273-224d9323ea8e" providerId="ADAL" clId="{A68099CE-9E36-4491-B917-D1E2C844CFC0}" dt="2021-09-30T21:14:49.890" v="5908" actId="20577"/>
          <ac:spMkLst>
            <pc:docMk/>
            <pc:sldMk cId="1992703553" sldId="341"/>
            <ac:spMk id="2" creationId="{259FD2A3-2791-4BC7-89A3-096D4DFB5531}"/>
          </ac:spMkLst>
        </pc:spChg>
        <pc:spChg chg="del mod">
          <ac:chgData name="Cheryl Meehan" userId="976d1c9a-15b0-4ff8-b273-224d9323ea8e" providerId="ADAL" clId="{A68099CE-9E36-4491-B917-D1E2C844CFC0}" dt="2021-09-30T21:16:51.967" v="6294" actId="26606"/>
          <ac:spMkLst>
            <pc:docMk/>
            <pc:sldMk cId="1992703553" sldId="341"/>
            <ac:spMk id="3" creationId="{750F485B-DD7C-4F46-B245-13408796A31C}"/>
          </ac:spMkLst>
        </pc:spChg>
        <pc:spChg chg="mod topLvl">
          <ac:chgData name="Cheryl Meehan" userId="976d1c9a-15b0-4ff8-b273-224d9323ea8e" providerId="ADAL" clId="{A68099CE-9E36-4491-B917-D1E2C844CFC0}" dt="2021-10-01T20:41:59.149" v="10126" actId="165"/>
          <ac:spMkLst>
            <pc:docMk/>
            <pc:sldMk cId="1992703553" sldId="341"/>
            <ac:spMk id="6" creationId="{A2E9D087-28C3-45D9-902A-1FE67A0E45BE}"/>
          </ac:spMkLst>
        </pc:spChg>
        <pc:spChg chg="mod topLvl">
          <ac:chgData name="Cheryl Meehan" userId="976d1c9a-15b0-4ff8-b273-224d9323ea8e" providerId="ADAL" clId="{A68099CE-9E36-4491-B917-D1E2C844CFC0}" dt="2021-10-01T20:41:59.149" v="10126" actId="165"/>
          <ac:spMkLst>
            <pc:docMk/>
            <pc:sldMk cId="1992703553" sldId="341"/>
            <ac:spMk id="7" creationId="{642DF42B-2839-4F1F-A49A-1C525BEAE2A6}"/>
          </ac:spMkLst>
        </pc:spChg>
        <pc:spChg chg="mod topLvl">
          <ac:chgData name="Cheryl Meehan" userId="976d1c9a-15b0-4ff8-b273-224d9323ea8e" providerId="ADAL" clId="{A68099CE-9E36-4491-B917-D1E2C844CFC0}" dt="2021-10-01T20:41:59.149" v="10126" actId="165"/>
          <ac:spMkLst>
            <pc:docMk/>
            <pc:sldMk cId="1992703553" sldId="341"/>
            <ac:spMk id="8" creationId="{439DFCD2-56DB-41B5-98FA-6B4D49B616A8}"/>
          </ac:spMkLst>
        </pc:spChg>
        <pc:spChg chg="mod topLvl">
          <ac:chgData name="Cheryl Meehan" userId="976d1c9a-15b0-4ff8-b273-224d9323ea8e" providerId="ADAL" clId="{A68099CE-9E36-4491-B917-D1E2C844CFC0}" dt="2021-10-01T20:41:59.149" v="10126" actId="165"/>
          <ac:spMkLst>
            <pc:docMk/>
            <pc:sldMk cId="1992703553" sldId="341"/>
            <ac:spMk id="9" creationId="{FF7D6F72-7099-4FF2-9DB0-29C30FC2E245}"/>
          </ac:spMkLst>
        </pc:spChg>
        <pc:spChg chg="mod topLvl">
          <ac:chgData name="Cheryl Meehan" userId="976d1c9a-15b0-4ff8-b273-224d9323ea8e" providerId="ADAL" clId="{A68099CE-9E36-4491-B917-D1E2C844CFC0}" dt="2021-10-01T20:41:59.149" v="10126" actId="165"/>
          <ac:spMkLst>
            <pc:docMk/>
            <pc:sldMk cId="1992703553" sldId="341"/>
            <ac:spMk id="10" creationId="{FDE66754-282C-4FC4-B8CB-04B7E5F1CF15}"/>
          </ac:spMkLst>
        </pc:spChg>
        <pc:grpChg chg="del mod">
          <ac:chgData name="Cheryl Meehan" userId="976d1c9a-15b0-4ff8-b273-224d9323ea8e" providerId="ADAL" clId="{A68099CE-9E36-4491-B917-D1E2C844CFC0}" dt="2021-10-01T20:41:59.149" v="10126" actId="165"/>
          <ac:grpSpMkLst>
            <pc:docMk/>
            <pc:sldMk cId="1992703553" sldId="341"/>
            <ac:grpSpMk id="4" creationId="{28F21FF2-D0A9-4095-9D8C-A469C7D8CF39}"/>
          </ac:grpSpMkLst>
        </pc:grpChg>
        <pc:graphicFrameChg chg="add del mod">
          <ac:chgData name="Cheryl Meehan" userId="976d1c9a-15b0-4ff8-b273-224d9323ea8e" providerId="ADAL" clId="{A68099CE-9E36-4491-B917-D1E2C844CFC0}" dt="2021-10-01T20:41:54.402" v="10125" actId="18245"/>
          <ac:graphicFrameMkLst>
            <pc:docMk/>
            <pc:sldMk cId="1992703553" sldId="341"/>
            <ac:graphicFrameMk id="5" creationId="{78C0E1C5-A743-44A6-BC17-4F21FA7B9B1F}"/>
          </ac:graphicFrameMkLst>
        </pc:graphicFrameChg>
      </pc:sldChg>
      <pc:sldChg chg="addSp delSp modSp new del mod setBg">
        <pc:chgData name="Cheryl Meehan" userId="976d1c9a-15b0-4ff8-b273-224d9323ea8e" providerId="ADAL" clId="{A68099CE-9E36-4491-B917-D1E2C844CFC0}" dt="2021-10-01T00:29:24.490" v="7085" actId="47"/>
        <pc:sldMkLst>
          <pc:docMk/>
          <pc:sldMk cId="556793858" sldId="342"/>
        </pc:sldMkLst>
        <pc:spChg chg="mod">
          <ac:chgData name="Cheryl Meehan" userId="976d1c9a-15b0-4ff8-b273-224d9323ea8e" providerId="ADAL" clId="{A68099CE-9E36-4491-B917-D1E2C844CFC0}" dt="2021-10-01T00:27:30.605" v="7070" actId="26606"/>
          <ac:spMkLst>
            <pc:docMk/>
            <pc:sldMk cId="556793858" sldId="342"/>
            <ac:spMk id="2" creationId="{7CEE999B-6FD5-4185-92CA-80584D490EF0}"/>
          </ac:spMkLst>
        </pc:spChg>
        <pc:spChg chg="add del mod">
          <ac:chgData name="Cheryl Meehan" userId="976d1c9a-15b0-4ff8-b273-224d9323ea8e" providerId="ADAL" clId="{A68099CE-9E36-4491-B917-D1E2C844CFC0}" dt="2021-10-01T00:29:07.540" v="7083" actId="21"/>
          <ac:spMkLst>
            <pc:docMk/>
            <pc:sldMk cId="556793858" sldId="342"/>
            <ac:spMk id="3" creationId="{5B11AAA0-E616-4F3E-ADF4-B8C0EBDFE0C1}"/>
          </ac:spMkLst>
        </pc:spChg>
        <pc:spChg chg="add del">
          <ac:chgData name="Cheryl Meehan" userId="976d1c9a-15b0-4ff8-b273-224d9323ea8e" providerId="ADAL" clId="{A68099CE-9E36-4491-B917-D1E2C844CFC0}" dt="2021-10-01T00:27:30.605" v="7070" actId="26606"/>
          <ac:spMkLst>
            <pc:docMk/>
            <pc:sldMk cId="556793858" sldId="342"/>
            <ac:spMk id="9" creationId="{E7F93CB3-555F-4601-A486-59E82D9E8101}"/>
          </ac:spMkLst>
        </pc:spChg>
        <pc:spChg chg="add del">
          <ac:chgData name="Cheryl Meehan" userId="976d1c9a-15b0-4ff8-b273-224d9323ea8e" providerId="ADAL" clId="{A68099CE-9E36-4491-B917-D1E2C844CFC0}" dt="2021-10-01T00:27:30.605" v="7070" actId="26606"/>
          <ac:spMkLst>
            <pc:docMk/>
            <pc:sldMk cId="556793858" sldId="342"/>
            <ac:spMk id="11" creationId="{862F2601-C4CE-4B73-A162-D5A14E519184}"/>
          </ac:spMkLst>
        </pc:spChg>
        <pc:spChg chg="add del">
          <ac:chgData name="Cheryl Meehan" userId="976d1c9a-15b0-4ff8-b273-224d9323ea8e" providerId="ADAL" clId="{A68099CE-9E36-4491-B917-D1E2C844CFC0}" dt="2021-10-01T00:27:30.605" v="7070" actId="26606"/>
          <ac:spMkLst>
            <pc:docMk/>
            <pc:sldMk cId="556793858" sldId="342"/>
            <ac:spMk id="13" creationId="{3FAE6B79-0440-457F-9036-C4C30422549F}"/>
          </ac:spMkLst>
        </pc:spChg>
        <pc:graphicFrameChg chg="add del">
          <ac:chgData name="Cheryl Meehan" userId="976d1c9a-15b0-4ff8-b273-224d9323ea8e" providerId="ADAL" clId="{A68099CE-9E36-4491-B917-D1E2C844CFC0}" dt="2021-10-01T00:27:30.605" v="7070" actId="26606"/>
          <ac:graphicFrameMkLst>
            <pc:docMk/>
            <pc:sldMk cId="556793858" sldId="342"/>
            <ac:graphicFrameMk id="5" creationId="{94C4E1E5-3A0F-4C66-96A0-66EE43015715}"/>
          </ac:graphicFrameMkLst>
        </pc:graphicFrameChg>
      </pc:sldChg>
      <pc:sldChg chg="modSp add">
        <pc:chgData name="Cheryl Meehan" userId="976d1c9a-15b0-4ff8-b273-224d9323ea8e" providerId="ADAL" clId="{A68099CE-9E36-4491-B917-D1E2C844CFC0}" dt="2021-09-30T21:21:54.119" v="6625" actId="113"/>
        <pc:sldMkLst>
          <pc:docMk/>
          <pc:sldMk cId="2744845660" sldId="343"/>
        </pc:sldMkLst>
        <pc:graphicFrameChg chg="mod">
          <ac:chgData name="Cheryl Meehan" userId="976d1c9a-15b0-4ff8-b273-224d9323ea8e" providerId="ADAL" clId="{A68099CE-9E36-4491-B917-D1E2C844CFC0}" dt="2021-09-30T21:21:54.119" v="6625" actId="113"/>
          <ac:graphicFrameMkLst>
            <pc:docMk/>
            <pc:sldMk cId="2744845660" sldId="343"/>
            <ac:graphicFrameMk id="5" creationId="{963DB839-A4F0-4667-AAAE-4B4100F41E78}"/>
          </ac:graphicFrameMkLst>
        </pc:graphicFrameChg>
      </pc:sldChg>
      <pc:sldChg chg="modSp add mod setBg">
        <pc:chgData name="Cheryl Meehan" userId="976d1c9a-15b0-4ff8-b273-224d9323ea8e" providerId="ADAL" clId="{A68099CE-9E36-4491-B917-D1E2C844CFC0}" dt="2021-10-01T20:44:19.734" v="10148" actId="20577"/>
        <pc:sldMkLst>
          <pc:docMk/>
          <pc:sldMk cId="1528536525" sldId="344"/>
        </pc:sldMkLst>
        <pc:spChg chg="mod">
          <ac:chgData name="Cheryl Meehan" userId="976d1c9a-15b0-4ff8-b273-224d9323ea8e" providerId="ADAL" clId="{A68099CE-9E36-4491-B917-D1E2C844CFC0}" dt="2021-10-01T20:44:19.734" v="10148" actId="20577"/>
          <ac:spMkLst>
            <pc:docMk/>
            <pc:sldMk cId="1528536525" sldId="344"/>
            <ac:spMk id="2" creationId="{517D3839-A070-41E3-BD4A-DA426AE6FB3B}"/>
          </ac:spMkLst>
        </pc:spChg>
        <pc:graphicFrameChg chg="mod">
          <ac:chgData name="Cheryl Meehan" userId="976d1c9a-15b0-4ff8-b273-224d9323ea8e" providerId="ADAL" clId="{A68099CE-9E36-4491-B917-D1E2C844CFC0}" dt="2021-09-30T21:41:31.117" v="6787" actId="20577"/>
          <ac:graphicFrameMkLst>
            <pc:docMk/>
            <pc:sldMk cId="1528536525" sldId="344"/>
            <ac:graphicFrameMk id="5" creationId="{AF3F5627-F573-43E6-AD51-C6BB8FAB0388}"/>
          </ac:graphicFrameMkLst>
        </pc:graphicFrameChg>
      </pc:sldChg>
      <pc:sldChg chg="modSp add mod">
        <pc:chgData name="Cheryl Meehan" userId="976d1c9a-15b0-4ff8-b273-224d9323ea8e" providerId="ADAL" clId="{A68099CE-9E36-4491-B917-D1E2C844CFC0}" dt="2021-09-30T23:31:54.916" v="6854" actId="14826"/>
        <pc:sldMkLst>
          <pc:docMk/>
          <pc:sldMk cId="3337309090" sldId="345"/>
        </pc:sldMkLst>
        <pc:spChg chg="mod">
          <ac:chgData name="Cheryl Meehan" userId="976d1c9a-15b0-4ff8-b273-224d9323ea8e" providerId="ADAL" clId="{A68099CE-9E36-4491-B917-D1E2C844CFC0}" dt="2021-09-30T23:30:42.286" v="6853" actId="20577"/>
          <ac:spMkLst>
            <pc:docMk/>
            <pc:sldMk cId="3337309090" sldId="345"/>
            <ac:spMk id="2" creationId="{529E40B6-3007-47E8-B074-D08E6D62E180}"/>
          </ac:spMkLst>
        </pc:spChg>
        <pc:spChg chg="mod">
          <ac:chgData name="Cheryl Meehan" userId="976d1c9a-15b0-4ff8-b273-224d9323ea8e" providerId="ADAL" clId="{A68099CE-9E36-4491-B917-D1E2C844CFC0}" dt="2021-09-30T23:31:54.916" v="6854" actId="14826"/>
          <ac:spMkLst>
            <pc:docMk/>
            <pc:sldMk cId="3337309090" sldId="345"/>
            <ac:spMk id="3" creationId="{F048D392-333E-4504-96DF-767F4B54513B}"/>
          </ac:spMkLst>
        </pc:spChg>
        <pc:picChg chg="mod">
          <ac:chgData name="Cheryl Meehan" userId="976d1c9a-15b0-4ff8-b273-224d9323ea8e" providerId="ADAL" clId="{A68099CE-9E36-4491-B917-D1E2C844CFC0}" dt="2021-09-30T23:31:54.916" v="6854" actId="14826"/>
          <ac:picMkLst>
            <pc:docMk/>
            <pc:sldMk cId="3337309090" sldId="345"/>
            <ac:picMk id="5" creationId="{EEBBF4E4-8B45-49E7-BB94-81B4DD4EE52F}"/>
          </ac:picMkLst>
        </pc:picChg>
      </pc:sldChg>
      <pc:sldChg chg="addSp delSp modSp new mod setBg">
        <pc:chgData name="Cheryl Meehan" userId="976d1c9a-15b0-4ff8-b273-224d9323ea8e" providerId="ADAL" clId="{A68099CE-9E36-4491-B917-D1E2C844CFC0}" dt="2021-10-01T00:16:28.377" v="7051" actId="20577"/>
        <pc:sldMkLst>
          <pc:docMk/>
          <pc:sldMk cId="3876518938" sldId="346"/>
        </pc:sldMkLst>
        <pc:spChg chg="mod">
          <ac:chgData name="Cheryl Meehan" userId="976d1c9a-15b0-4ff8-b273-224d9323ea8e" providerId="ADAL" clId="{A68099CE-9E36-4491-B917-D1E2C844CFC0}" dt="2021-10-01T00:13:16.445" v="6904" actId="26606"/>
          <ac:spMkLst>
            <pc:docMk/>
            <pc:sldMk cId="3876518938" sldId="346"/>
            <ac:spMk id="2" creationId="{CCE02480-1A86-466B-A82C-9A3EE4C3C23D}"/>
          </ac:spMkLst>
        </pc:spChg>
        <pc:spChg chg="del mod">
          <ac:chgData name="Cheryl Meehan" userId="976d1c9a-15b0-4ff8-b273-224d9323ea8e" providerId="ADAL" clId="{A68099CE-9E36-4491-B917-D1E2C844CFC0}" dt="2021-10-01T00:13:16.445" v="6904" actId="26606"/>
          <ac:spMkLst>
            <pc:docMk/>
            <pc:sldMk cId="3876518938" sldId="346"/>
            <ac:spMk id="3" creationId="{2D9A3325-CE78-416A-8A6C-F402E6C6E8D1}"/>
          </ac:spMkLst>
        </pc:spChg>
        <pc:graphicFrameChg chg="add mod">
          <ac:chgData name="Cheryl Meehan" userId="976d1c9a-15b0-4ff8-b273-224d9323ea8e" providerId="ADAL" clId="{A68099CE-9E36-4491-B917-D1E2C844CFC0}" dt="2021-10-01T00:16:28.377" v="7051" actId="20577"/>
          <ac:graphicFrameMkLst>
            <pc:docMk/>
            <pc:sldMk cId="3876518938" sldId="346"/>
            <ac:graphicFrameMk id="5" creationId="{B6DCDE97-6048-4A49-9AC6-F128F8A9272E}"/>
          </ac:graphicFrameMkLst>
        </pc:graphicFrameChg>
      </pc:sldChg>
      <pc:sldChg chg="addSp delSp modSp new mod setBg">
        <pc:chgData name="Cheryl Meehan" userId="976d1c9a-15b0-4ff8-b273-224d9323ea8e" providerId="ADAL" clId="{A68099CE-9E36-4491-B917-D1E2C844CFC0}" dt="2021-10-01T00:30:20.369" v="7087" actId="26606"/>
        <pc:sldMkLst>
          <pc:docMk/>
          <pc:sldMk cId="3829624268" sldId="347"/>
        </pc:sldMkLst>
        <pc:spChg chg="mod">
          <ac:chgData name="Cheryl Meehan" userId="976d1c9a-15b0-4ff8-b273-224d9323ea8e" providerId="ADAL" clId="{A68099CE-9E36-4491-B917-D1E2C844CFC0}" dt="2021-10-01T00:30:20.369" v="7087" actId="26606"/>
          <ac:spMkLst>
            <pc:docMk/>
            <pc:sldMk cId="3829624268" sldId="347"/>
            <ac:spMk id="2" creationId="{9B4CA9D7-5ED4-4F60-99B6-95419B620A02}"/>
          </ac:spMkLst>
        </pc:spChg>
        <pc:spChg chg="del mod">
          <ac:chgData name="Cheryl Meehan" userId="976d1c9a-15b0-4ff8-b273-224d9323ea8e" providerId="ADAL" clId="{A68099CE-9E36-4491-B917-D1E2C844CFC0}" dt="2021-10-01T00:30:20.369" v="7087" actId="26606"/>
          <ac:spMkLst>
            <pc:docMk/>
            <pc:sldMk cId="3829624268" sldId="347"/>
            <ac:spMk id="3" creationId="{2DD9DD7F-F600-4BD1-B533-AA66E3867758}"/>
          </ac:spMkLst>
        </pc:spChg>
        <pc:spChg chg="add">
          <ac:chgData name="Cheryl Meehan" userId="976d1c9a-15b0-4ff8-b273-224d9323ea8e" providerId="ADAL" clId="{A68099CE-9E36-4491-B917-D1E2C844CFC0}" dt="2021-10-01T00:30:20.369" v="7087" actId="26606"/>
          <ac:spMkLst>
            <pc:docMk/>
            <pc:sldMk cId="3829624268" sldId="347"/>
            <ac:spMk id="9" creationId="{E7F93CB3-555F-4601-A486-59E82D9E8101}"/>
          </ac:spMkLst>
        </pc:spChg>
        <pc:spChg chg="add">
          <ac:chgData name="Cheryl Meehan" userId="976d1c9a-15b0-4ff8-b273-224d9323ea8e" providerId="ADAL" clId="{A68099CE-9E36-4491-B917-D1E2C844CFC0}" dt="2021-10-01T00:30:20.369" v="7087" actId="26606"/>
          <ac:spMkLst>
            <pc:docMk/>
            <pc:sldMk cId="3829624268" sldId="347"/>
            <ac:spMk id="11" creationId="{862F2601-C4CE-4B73-A162-D5A14E519184}"/>
          </ac:spMkLst>
        </pc:spChg>
        <pc:spChg chg="add">
          <ac:chgData name="Cheryl Meehan" userId="976d1c9a-15b0-4ff8-b273-224d9323ea8e" providerId="ADAL" clId="{A68099CE-9E36-4491-B917-D1E2C844CFC0}" dt="2021-10-01T00:30:20.369" v="7087" actId="26606"/>
          <ac:spMkLst>
            <pc:docMk/>
            <pc:sldMk cId="3829624268" sldId="347"/>
            <ac:spMk id="13" creationId="{3FAE6B79-0440-457F-9036-C4C30422549F}"/>
          </ac:spMkLst>
        </pc:spChg>
        <pc:graphicFrameChg chg="add">
          <ac:chgData name="Cheryl Meehan" userId="976d1c9a-15b0-4ff8-b273-224d9323ea8e" providerId="ADAL" clId="{A68099CE-9E36-4491-B917-D1E2C844CFC0}" dt="2021-10-01T00:30:20.369" v="7087" actId="26606"/>
          <ac:graphicFrameMkLst>
            <pc:docMk/>
            <pc:sldMk cId="3829624268" sldId="347"/>
            <ac:graphicFrameMk id="5" creationId="{DE5CCB66-344F-47B7-9D28-C824AC67B10A}"/>
          </ac:graphicFrameMkLst>
        </pc:graphicFrameChg>
      </pc:sldChg>
      <pc:sldChg chg="delSp modSp modAnim">
        <pc:chgData name="Cheryl Meehan" userId="976d1c9a-15b0-4ff8-b273-224d9323ea8e" providerId="ADAL" clId="{A68099CE-9E36-4491-B917-D1E2C844CFC0}" dt="2021-10-01T20:50:34.511" v="10155"/>
        <pc:sldMkLst>
          <pc:docMk/>
          <pc:sldMk cId="4055485179" sldId="348"/>
        </pc:sldMkLst>
        <pc:spChg chg="mod topLvl">
          <ac:chgData name="Cheryl Meehan" userId="976d1c9a-15b0-4ff8-b273-224d9323ea8e" providerId="ADAL" clId="{A68099CE-9E36-4491-B917-D1E2C844CFC0}" dt="2021-10-01T20:50:15.169" v="10152" actId="165"/>
          <ac:spMkLst>
            <pc:docMk/>
            <pc:sldMk cId="4055485179" sldId="348"/>
            <ac:spMk id="4" creationId="{E9793672-7A6D-412F-8195-C03711553BC0}"/>
          </ac:spMkLst>
        </pc:spChg>
        <pc:spChg chg="mod topLvl">
          <ac:chgData name="Cheryl Meehan" userId="976d1c9a-15b0-4ff8-b273-224d9323ea8e" providerId="ADAL" clId="{A68099CE-9E36-4491-B917-D1E2C844CFC0}" dt="2021-10-01T20:50:15.169" v="10152" actId="165"/>
          <ac:spMkLst>
            <pc:docMk/>
            <pc:sldMk cId="4055485179" sldId="348"/>
            <ac:spMk id="6" creationId="{3CD6489C-911F-4BA9-8A7E-C807AC92F5C8}"/>
          </ac:spMkLst>
        </pc:spChg>
        <pc:spChg chg="mod topLvl">
          <ac:chgData name="Cheryl Meehan" userId="976d1c9a-15b0-4ff8-b273-224d9323ea8e" providerId="ADAL" clId="{A68099CE-9E36-4491-B917-D1E2C844CFC0}" dt="2021-10-01T20:50:15.169" v="10152" actId="165"/>
          <ac:spMkLst>
            <pc:docMk/>
            <pc:sldMk cId="4055485179" sldId="348"/>
            <ac:spMk id="7" creationId="{473C4D38-D651-42F7-A8C3-12EBF10C62D1}"/>
          </ac:spMkLst>
        </pc:spChg>
        <pc:grpChg chg="del mod">
          <ac:chgData name="Cheryl Meehan" userId="976d1c9a-15b0-4ff8-b273-224d9323ea8e" providerId="ADAL" clId="{A68099CE-9E36-4491-B917-D1E2C844CFC0}" dt="2021-10-01T20:50:15.169" v="10152" actId="165"/>
          <ac:grpSpMkLst>
            <pc:docMk/>
            <pc:sldMk cId="4055485179" sldId="348"/>
            <ac:grpSpMk id="3" creationId="{BE1A0A31-5F99-43C1-8EF9-87EF79761F4D}"/>
          </ac:grpSpMkLst>
        </pc:grpChg>
        <pc:graphicFrameChg chg="del mod">
          <ac:chgData name="Cheryl Meehan" userId="976d1c9a-15b0-4ff8-b273-224d9323ea8e" providerId="ADAL" clId="{A68099CE-9E36-4491-B917-D1E2C844CFC0}" dt="2021-10-01T20:50:10.658" v="10151" actId="18245"/>
          <ac:graphicFrameMkLst>
            <pc:docMk/>
            <pc:sldMk cId="4055485179" sldId="348"/>
            <ac:graphicFrameMk id="5" creationId="{78C0E1C5-A743-44A6-BC17-4F21FA7B9B1F}"/>
          </ac:graphicFrameMkLst>
        </pc:graphicFrameChg>
      </pc:sldChg>
      <pc:sldChg chg="modSp add mod">
        <pc:chgData name="Cheryl Meehan" userId="976d1c9a-15b0-4ff8-b273-224d9323ea8e" providerId="ADAL" clId="{A68099CE-9E36-4491-B917-D1E2C844CFC0}" dt="2021-10-01T17:04:14.560" v="7152" actId="14826"/>
        <pc:sldMkLst>
          <pc:docMk/>
          <pc:sldMk cId="1708604814" sldId="349"/>
        </pc:sldMkLst>
        <pc:spChg chg="mod">
          <ac:chgData name="Cheryl Meehan" userId="976d1c9a-15b0-4ff8-b273-224d9323ea8e" providerId="ADAL" clId="{A68099CE-9E36-4491-B917-D1E2C844CFC0}" dt="2021-10-01T17:02:05.374" v="7151" actId="14100"/>
          <ac:spMkLst>
            <pc:docMk/>
            <pc:sldMk cId="1708604814" sldId="349"/>
            <ac:spMk id="2" creationId="{529E40B6-3007-47E8-B074-D08E6D62E180}"/>
          </ac:spMkLst>
        </pc:spChg>
        <pc:spChg chg="mod">
          <ac:chgData name="Cheryl Meehan" userId="976d1c9a-15b0-4ff8-b273-224d9323ea8e" providerId="ADAL" clId="{A68099CE-9E36-4491-B917-D1E2C844CFC0}" dt="2021-10-01T17:04:14.560" v="7152" actId="14826"/>
          <ac:spMkLst>
            <pc:docMk/>
            <pc:sldMk cId="1708604814" sldId="349"/>
            <ac:spMk id="3" creationId="{F048D392-333E-4504-96DF-767F4B54513B}"/>
          </ac:spMkLst>
        </pc:spChg>
        <pc:picChg chg="mod">
          <ac:chgData name="Cheryl Meehan" userId="976d1c9a-15b0-4ff8-b273-224d9323ea8e" providerId="ADAL" clId="{A68099CE-9E36-4491-B917-D1E2C844CFC0}" dt="2021-10-01T17:04:14.560" v="7152" actId="14826"/>
          <ac:picMkLst>
            <pc:docMk/>
            <pc:sldMk cId="1708604814" sldId="349"/>
            <ac:picMk id="5" creationId="{EEBBF4E4-8B45-49E7-BB94-81B4DD4EE52F}"/>
          </ac:picMkLst>
        </pc:picChg>
      </pc:sldChg>
      <pc:sldChg chg="modSp add">
        <pc:chgData name="Cheryl Meehan" userId="976d1c9a-15b0-4ff8-b273-224d9323ea8e" providerId="ADAL" clId="{A68099CE-9E36-4491-B917-D1E2C844CFC0}" dt="2021-10-01T17:23:10.903" v="7682"/>
        <pc:sldMkLst>
          <pc:docMk/>
          <pc:sldMk cId="3050718114" sldId="350"/>
        </pc:sldMkLst>
        <pc:graphicFrameChg chg="mod">
          <ac:chgData name="Cheryl Meehan" userId="976d1c9a-15b0-4ff8-b273-224d9323ea8e" providerId="ADAL" clId="{A68099CE-9E36-4491-B917-D1E2C844CFC0}" dt="2021-10-01T17:23:10.903" v="7682"/>
          <ac:graphicFrameMkLst>
            <pc:docMk/>
            <pc:sldMk cId="3050718114" sldId="350"/>
            <ac:graphicFrameMk id="5" creationId="{78C0E1C5-A743-44A6-BC17-4F21FA7B9B1F}"/>
          </ac:graphicFrameMkLst>
        </pc:graphicFrameChg>
      </pc:sldChg>
      <pc:sldChg chg="addSp modSp new del mod setBg">
        <pc:chgData name="Cheryl Meehan" userId="976d1c9a-15b0-4ff8-b273-224d9323ea8e" providerId="ADAL" clId="{A68099CE-9E36-4491-B917-D1E2C844CFC0}" dt="2021-10-01T20:49:12.018" v="10150" actId="47"/>
        <pc:sldMkLst>
          <pc:docMk/>
          <pc:sldMk cId="2204127610" sldId="351"/>
        </pc:sldMkLst>
        <pc:spChg chg="mod">
          <ac:chgData name="Cheryl Meehan" userId="976d1c9a-15b0-4ff8-b273-224d9323ea8e" providerId="ADAL" clId="{A68099CE-9E36-4491-B917-D1E2C844CFC0}" dt="2021-10-01T17:24:28.917" v="7695" actId="26606"/>
          <ac:spMkLst>
            <pc:docMk/>
            <pc:sldMk cId="2204127610" sldId="351"/>
            <ac:spMk id="2" creationId="{DA782B29-DE09-42C2-8BFE-2CD770F62C9B}"/>
          </ac:spMkLst>
        </pc:spChg>
        <pc:spChg chg="mod">
          <ac:chgData name="Cheryl Meehan" userId="976d1c9a-15b0-4ff8-b273-224d9323ea8e" providerId="ADAL" clId="{A68099CE-9E36-4491-B917-D1E2C844CFC0}" dt="2021-10-01T20:48:48.777" v="10149" actId="20577"/>
          <ac:spMkLst>
            <pc:docMk/>
            <pc:sldMk cId="2204127610" sldId="351"/>
            <ac:spMk id="3" creationId="{BB5BE457-DC46-495A-B673-32DB1CFCD033}"/>
          </ac:spMkLst>
        </pc:spChg>
        <pc:spChg chg="add">
          <ac:chgData name="Cheryl Meehan" userId="976d1c9a-15b0-4ff8-b273-224d9323ea8e" providerId="ADAL" clId="{A68099CE-9E36-4491-B917-D1E2C844CFC0}" dt="2021-10-01T17:24:28.917" v="7695" actId="26606"/>
          <ac:spMkLst>
            <pc:docMk/>
            <pc:sldMk cId="2204127610" sldId="351"/>
            <ac:spMk id="8" creationId="{3741B58E-3B65-4A01-A276-975AB2CF8A08}"/>
          </ac:spMkLst>
        </pc:spChg>
        <pc:spChg chg="add">
          <ac:chgData name="Cheryl Meehan" userId="976d1c9a-15b0-4ff8-b273-224d9323ea8e" providerId="ADAL" clId="{A68099CE-9E36-4491-B917-D1E2C844CFC0}" dt="2021-10-01T17:24:28.917" v="7695" actId="26606"/>
          <ac:spMkLst>
            <pc:docMk/>
            <pc:sldMk cId="2204127610" sldId="351"/>
            <ac:spMk id="10" creationId="{7AAC67C3-831B-4AB1-A259-DFB839CAFAFC}"/>
          </ac:spMkLst>
        </pc:spChg>
        <pc:spChg chg="add">
          <ac:chgData name="Cheryl Meehan" userId="976d1c9a-15b0-4ff8-b273-224d9323ea8e" providerId="ADAL" clId="{A68099CE-9E36-4491-B917-D1E2C844CFC0}" dt="2021-10-01T17:24:28.917" v="7695" actId="26606"/>
          <ac:spMkLst>
            <pc:docMk/>
            <pc:sldMk cId="2204127610" sldId="351"/>
            <ac:spMk id="12" creationId="{054B3F04-9EAC-45C0-B3CE-0387EEA10A0C}"/>
          </ac:spMkLst>
        </pc:spChg>
      </pc:sldChg>
      <pc:sldChg chg="addSp delSp modSp new mod ord setBg">
        <pc:chgData name="Cheryl Meehan" userId="976d1c9a-15b0-4ff8-b273-224d9323ea8e" providerId="ADAL" clId="{A68099CE-9E36-4491-B917-D1E2C844CFC0}" dt="2021-10-01T18:05:15.154" v="9459" actId="255"/>
        <pc:sldMkLst>
          <pc:docMk/>
          <pc:sldMk cId="2040468615" sldId="352"/>
        </pc:sldMkLst>
        <pc:spChg chg="mod">
          <ac:chgData name="Cheryl Meehan" userId="976d1c9a-15b0-4ff8-b273-224d9323ea8e" providerId="ADAL" clId="{A68099CE-9E36-4491-B917-D1E2C844CFC0}" dt="2021-10-01T18:05:15.154" v="9459" actId="255"/>
          <ac:spMkLst>
            <pc:docMk/>
            <pc:sldMk cId="2040468615" sldId="352"/>
            <ac:spMk id="2" creationId="{633987B1-39C2-4909-B1E1-5E57B03D9525}"/>
          </ac:spMkLst>
        </pc:spChg>
        <pc:spChg chg="del mod">
          <ac:chgData name="Cheryl Meehan" userId="976d1c9a-15b0-4ff8-b273-224d9323ea8e" providerId="ADAL" clId="{A68099CE-9E36-4491-B917-D1E2C844CFC0}" dt="2021-10-01T18:02:07.902" v="9245" actId="26606"/>
          <ac:spMkLst>
            <pc:docMk/>
            <pc:sldMk cId="2040468615" sldId="352"/>
            <ac:spMk id="3" creationId="{3633805C-B72F-4081-8B84-F64DE25F3028}"/>
          </ac:spMkLst>
        </pc:spChg>
        <pc:spChg chg="add">
          <ac:chgData name="Cheryl Meehan" userId="976d1c9a-15b0-4ff8-b273-224d9323ea8e" providerId="ADAL" clId="{A68099CE-9E36-4491-B917-D1E2C844CFC0}" dt="2021-10-01T18:02:07.902" v="9245" actId="26606"/>
          <ac:spMkLst>
            <pc:docMk/>
            <pc:sldMk cId="2040468615" sldId="352"/>
            <ac:spMk id="9" creationId="{E7F93CB3-555F-4601-A486-59E82D9E8101}"/>
          </ac:spMkLst>
        </pc:spChg>
        <pc:spChg chg="add">
          <ac:chgData name="Cheryl Meehan" userId="976d1c9a-15b0-4ff8-b273-224d9323ea8e" providerId="ADAL" clId="{A68099CE-9E36-4491-B917-D1E2C844CFC0}" dt="2021-10-01T18:02:07.902" v="9245" actId="26606"/>
          <ac:spMkLst>
            <pc:docMk/>
            <pc:sldMk cId="2040468615" sldId="352"/>
            <ac:spMk id="11" creationId="{862F2601-C4CE-4B73-A162-D5A14E519184}"/>
          </ac:spMkLst>
        </pc:spChg>
        <pc:spChg chg="add">
          <ac:chgData name="Cheryl Meehan" userId="976d1c9a-15b0-4ff8-b273-224d9323ea8e" providerId="ADAL" clId="{A68099CE-9E36-4491-B917-D1E2C844CFC0}" dt="2021-10-01T18:02:07.902" v="9245" actId="26606"/>
          <ac:spMkLst>
            <pc:docMk/>
            <pc:sldMk cId="2040468615" sldId="352"/>
            <ac:spMk id="13" creationId="{3FAE6B79-0440-457F-9036-C4C30422549F}"/>
          </ac:spMkLst>
        </pc:spChg>
        <pc:graphicFrameChg chg="add mod">
          <ac:chgData name="Cheryl Meehan" userId="976d1c9a-15b0-4ff8-b273-224d9323ea8e" providerId="ADAL" clId="{A68099CE-9E36-4491-B917-D1E2C844CFC0}" dt="2021-10-01T18:04:45.324" v="9403" actId="20577"/>
          <ac:graphicFrameMkLst>
            <pc:docMk/>
            <pc:sldMk cId="2040468615" sldId="352"/>
            <ac:graphicFrameMk id="5" creationId="{34FDEFF2-7628-4C8B-8E40-137C4282E2B7}"/>
          </ac:graphicFrameMkLst>
        </pc:graphicFrameChg>
      </pc:sldChg>
      <pc:sldChg chg="modSp add mod setBg">
        <pc:chgData name="Cheryl Meehan" userId="976d1c9a-15b0-4ff8-b273-224d9323ea8e" providerId="ADAL" clId="{A68099CE-9E36-4491-B917-D1E2C844CFC0}" dt="2021-10-01T21:02:56.730" v="10192" actId="12100"/>
        <pc:sldMkLst>
          <pc:docMk/>
          <pc:sldMk cId="2880876128" sldId="353"/>
        </pc:sldMkLst>
        <pc:spChg chg="mod">
          <ac:chgData name="Cheryl Meehan" userId="976d1c9a-15b0-4ff8-b273-224d9323ea8e" providerId="ADAL" clId="{A68099CE-9E36-4491-B917-D1E2C844CFC0}" dt="2021-10-01T21:02:49.447" v="10191" actId="20577"/>
          <ac:spMkLst>
            <pc:docMk/>
            <pc:sldMk cId="2880876128" sldId="353"/>
            <ac:spMk id="2" creationId="{CCE02480-1A86-466B-A82C-9A3EE4C3C23D}"/>
          </ac:spMkLst>
        </pc:spChg>
        <pc:graphicFrameChg chg="mod">
          <ac:chgData name="Cheryl Meehan" userId="976d1c9a-15b0-4ff8-b273-224d9323ea8e" providerId="ADAL" clId="{A68099CE-9E36-4491-B917-D1E2C844CFC0}" dt="2021-10-01T21:02:56.730" v="10192" actId="12100"/>
          <ac:graphicFrameMkLst>
            <pc:docMk/>
            <pc:sldMk cId="2880876128" sldId="353"/>
            <ac:graphicFrameMk id="5" creationId="{B6DCDE97-6048-4A49-9AC6-F128F8A9272E}"/>
          </ac:graphicFrameMkLst>
        </pc:graphicFrameChg>
      </pc:sldChg>
      <pc:sldChg chg="modSp add setBg">
        <pc:chgData name="Cheryl Meehan" userId="976d1c9a-15b0-4ff8-b273-224d9323ea8e" providerId="ADAL" clId="{A68099CE-9E36-4491-B917-D1E2C844CFC0}" dt="2021-10-01T18:04:16.618" v="9383" actId="20577"/>
        <pc:sldMkLst>
          <pc:docMk/>
          <pc:sldMk cId="2941539591" sldId="354"/>
        </pc:sldMkLst>
        <pc:graphicFrameChg chg="mod">
          <ac:chgData name="Cheryl Meehan" userId="976d1c9a-15b0-4ff8-b273-224d9323ea8e" providerId="ADAL" clId="{A68099CE-9E36-4491-B917-D1E2C844CFC0}" dt="2021-10-01T18:04:16.618" v="9383" actId="20577"/>
          <ac:graphicFrameMkLst>
            <pc:docMk/>
            <pc:sldMk cId="2941539591" sldId="354"/>
            <ac:graphicFrameMk id="5" creationId="{B6DCDE97-6048-4A49-9AC6-F128F8A9272E}"/>
          </ac:graphicFrameMkLst>
        </pc:graphicFrameChg>
      </pc:sldChg>
      <pc:sldChg chg="modSp add mod">
        <pc:chgData name="Cheryl Meehan" userId="976d1c9a-15b0-4ff8-b273-224d9323ea8e" providerId="ADAL" clId="{A68099CE-9E36-4491-B917-D1E2C844CFC0}" dt="2021-10-01T20:07:29.990" v="10038" actId="20577"/>
        <pc:sldMkLst>
          <pc:docMk/>
          <pc:sldMk cId="970318708" sldId="355"/>
        </pc:sldMkLst>
        <pc:spChg chg="mod">
          <ac:chgData name="Cheryl Meehan" userId="976d1c9a-15b0-4ff8-b273-224d9323ea8e" providerId="ADAL" clId="{A68099CE-9E36-4491-B917-D1E2C844CFC0}" dt="2021-10-01T20:07:29.990" v="10038" actId="20577"/>
          <ac:spMkLst>
            <pc:docMk/>
            <pc:sldMk cId="970318708" sldId="355"/>
            <ac:spMk id="2" creationId="{76E31B59-53D8-4641-8A69-66EFF33F8DBE}"/>
          </ac:spMkLst>
        </pc:spChg>
        <pc:spChg chg="mod">
          <ac:chgData name="Cheryl Meehan" userId="976d1c9a-15b0-4ff8-b273-224d9323ea8e" providerId="ADAL" clId="{A68099CE-9E36-4491-B917-D1E2C844CFC0}" dt="2021-10-01T20:06:43.250" v="9874" actId="20577"/>
          <ac:spMkLst>
            <pc:docMk/>
            <pc:sldMk cId="970318708" sldId="355"/>
            <ac:spMk id="4" creationId="{6D495FCA-94CB-4DA1-BA4F-552ABAAFD0D8}"/>
          </ac:spMkLst>
        </pc:spChg>
        <pc:spChg chg="mod">
          <ac:chgData name="Cheryl Meehan" userId="976d1c9a-15b0-4ff8-b273-224d9323ea8e" providerId="ADAL" clId="{A68099CE-9E36-4491-B917-D1E2C844CFC0}" dt="2021-10-01T20:07:22.930" v="10021" actId="20577"/>
          <ac:spMkLst>
            <pc:docMk/>
            <pc:sldMk cId="970318708" sldId="355"/>
            <ac:spMk id="6" creationId="{48006285-1190-4A6B-A843-15FA43E8E8E9}"/>
          </ac:spMkLst>
        </pc:spChg>
      </pc:sldChg>
      <pc:sldChg chg="add del">
        <pc:chgData name="Cheryl Meehan" userId="976d1c9a-15b0-4ff8-b273-224d9323ea8e" providerId="ADAL" clId="{A68099CE-9E36-4491-B917-D1E2C844CFC0}" dt="2021-10-01T20:02:03.033" v="9638"/>
        <pc:sldMkLst>
          <pc:docMk/>
          <pc:sldMk cId="2811699503" sldId="355"/>
        </pc:sldMkLst>
      </pc:sldChg>
      <pc:sldChg chg="add del">
        <pc:chgData name="Cheryl Meehan" userId="976d1c9a-15b0-4ff8-b273-224d9323ea8e" providerId="ADAL" clId="{A68099CE-9E36-4491-B917-D1E2C844CFC0}" dt="2021-10-01T20:06:00.309" v="9642"/>
        <pc:sldMkLst>
          <pc:docMk/>
          <pc:sldMk cId="4232724935" sldId="355"/>
        </pc:sldMkLst>
      </pc:sldChg>
      <pc:sldChg chg="add setBg">
        <pc:chgData name="Cheryl Meehan" userId="976d1c9a-15b0-4ff8-b273-224d9323ea8e" providerId="ADAL" clId="{A68099CE-9E36-4491-B917-D1E2C844CFC0}" dt="2021-10-01T20:18:39.710" v="10044"/>
        <pc:sldMkLst>
          <pc:docMk/>
          <pc:sldMk cId="980705555" sldId="356"/>
        </pc:sldMkLst>
      </pc:sldChg>
      <pc:sldChg chg="new del">
        <pc:chgData name="Cheryl Meehan" userId="976d1c9a-15b0-4ff8-b273-224d9323ea8e" providerId="ADAL" clId="{A68099CE-9E36-4491-B917-D1E2C844CFC0}" dt="2021-10-01T20:02:00.880" v="9637" actId="680"/>
        <pc:sldMkLst>
          <pc:docMk/>
          <pc:sldMk cId="2485827933" sldId="356"/>
        </pc:sldMkLst>
      </pc:sldChg>
      <pc:sldChg chg="new del">
        <pc:chgData name="Cheryl Meehan" userId="976d1c9a-15b0-4ff8-b273-224d9323ea8e" providerId="ADAL" clId="{A68099CE-9E36-4491-B917-D1E2C844CFC0}" dt="2021-10-01T20:37:42.157" v="10108" actId="47"/>
        <pc:sldMkLst>
          <pc:docMk/>
          <pc:sldMk cId="175843435" sldId="357"/>
        </pc:sldMkLst>
      </pc:sldChg>
      <pc:sldChg chg="modSp add del mod setBg">
        <pc:chgData name="Cheryl Meehan" userId="976d1c9a-15b0-4ff8-b273-224d9323ea8e" providerId="ADAL" clId="{A68099CE-9E36-4491-B917-D1E2C844CFC0}" dt="2021-10-01T20:37:55.595" v="10124" actId="47"/>
        <pc:sldMkLst>
          <pc:docMk/>
          <pc:sldMk cId="2794940613" sldId="358"/>
        </pc:sldMkLst>
        <pc:spChg chg="mod">
          <ac:chgData name="Cheryl Meehan" userId="976d1c9a-15b0-4ff8-b273-224d9323ea8e" providerId="ADAL" clId="{A68099CE-9E36-4491-B917-D1E2C844CFC0}" dt="2021-10-01T20:37:49.635" v="10123" actId="20577"/>
          <ac:spMkLst>
            <pc:docMk/>
            <pc:sldMk cId="2794940613" sldId="358"/>
            <ac:spMk id="2" creationId="{517D3839-A070-41E3-BD4A-DA426AE6FB3B}"/>
          </ac:spMkLst>
        </pc:spChg>
      </pc:sldChg>
    </pc:docChg>
  </pc:docChgLst>
</pc:chgInfo>
</file>

<file path=ppt/diagrams/_rels/data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ata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ata7.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10.png"/><Relationship Id="rId7"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1.svg"/></Relationships>
</file>

<file path=ppt/diagrams/_rels/data12.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diagrams/_rels/drawing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rawing7.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10.png"/><Relationship Id="rId7"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1.svg"/></Relationships>
</file>

<file path=ppt/diagrams/_rels/drawing12.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DA6A21-5895-498C-87D9-F1321E7C4B39}"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BCD59A8B-2681-4F76-B9EB-769B4E7AB377}">
      <dgm:prSet/>
      <dgm:spPr/>
      <dgm:t>
        <a:bodyPr/>
        <a:lstStyle/>
        <a:p>
          <a:r>
            <a:rPr lang="en-US"/>
            <a:t>1. What does the word “risk” mean to you?</a:t>
          </a:r>
        </a:p>
      </dgm:t>
    </dgm:pt>
    <dgm:pt modelId="{69751C7F-4B48-4F4F-AC77-A671E884B7C7}" type="parTrans" cxnId="{0C92834B-C52E-4AC0-8ED5-719D4AFE77F6}">
      <dgm:prSet/>
      <dgm:spPr/>
      <dgm:t>
        <a:bodyPr/>
        <a:lstStyle/>
        <a:p>
          <a:endParaRPr lang="en-US"/>
        </a:p>
      </dgm:t>
    </dgm:pt>
    <dgm:pt modelId="{B45A4833-E069-4F3F-A439-9345E68B9C9B}" type="sibTrans" cxnId="{0C92834B-C52E-4AC0-8ED5-719D4AFE77F6}">
      <dgm:prSet/>
      <dgm:spPr/>
      <dgm:t>
        <a:bodyPr/>
        <a:lstStyle/>
        <a:p>
          <a:endParaRPr lang="en-US"/>
        </a:p>
      </dgm:t>
    </dgm:pt>
    <dgm:pt modelId="{1994349B-6BC9-4371-A66C-BD6B9FD12D1F}">
      <dgm:prSet/>
      <dgm:spPr/>
      <dgm:t>
        <a:bodyPr/>
        <a:lstStyle/>
        <a:p>
          <a:r>
            <a:rPr lang="en-US" dirty="0"/>
            <a:t>2. What are some examples of risks you are aware of in your own environment or routine?</a:t>
          </a:r>
        </a:p>
      </dgm:t>
    </dgm:pt>
    <dgm:pt modelId="{B6B342F4-1710-4F29-839C-1249E84C38C1}" type="parTrans" cxnId="{5383F5BA-F20D-4695-8EB9-E27253BC80B5}">
      <dgm:prSet/>
      <dgm:spPr/>
      <dgm:t>
        <a:bodyPr/>
        <a:lstStyle/>
        <a:p>
          <a:endParaRPr lang="en-US"/>
        </a:p>
      </dgm:t>
    </dgm:pt>
    <dgm:pt modelId="{19AA290A-D38A-4EEF-A30C-70C6B1186CE6}" type="sibTrans" cxnId="{5383F5BA-F20D-4695-8EB9-E27253BC80B5}">
      <dgm:prSet/>
      <dgm:spPr/>
      <dgm:t>
        <a:bodyPr/>
        <a:lstStyle/>
        <a:p>
          <a:endParaRPr lang="en-US"/>
        </a:p>
      </dgm:t>
    </dgm:pt>
    <dgm:pt modelId="{79A9BB76-BF4A-471F-B0E2-DA6E95720492}">
      <dgm:prSet/>
      <dgm:spPr/>
      <dgm:t>
        <a:bodyPr/>
        <a:lstStyle/>
        <a:p>
          <a:r>
            <a:rPr lang="en-US" dirty="0"/>
            <a:t>3. When you make decisions about activities that involve risk, what information do you use to help inform those decisions? </a:t>
          </a:r>
        </a:p>
      </dgm:t>
    </dgm:pt>
    <dgm:pt modelId="{E0FAFB55-6CC7-4B0D-BA42-654086047A0E}" type="parTrans" cxnId="{0D317DCC-398A-43B8-94F1-43AC7806D622}">
      <dgm:prSet/>
      <dgm:spPr/>
      <dgm:t>
        <a:bodyPr/>
        <a:lstStyle/>
        <a:p>
          <a:endParaRPr lang="en-US"/>
        </a:p>
      </dgm:t>
    </dgm:pt>
    <dgm:pt modelId="{A35FE6FD-0C02-4BBB-8D9D-33F42EFBB0A7}" type="sibTrans" cxnId="{0D317DCC-398A-43B8-94F1-43AC7806D622}">
      <dgm:prSet/>
      <dgm:spPr/>
      <dgm:t>
        <a:bodyPr/>
        <a:lstStyle/>
        <a:p>
          <a:endParaRPr lang="en-US"/>
        </a:p>
      </dgm:t>
    </dgm:pt>
    <dgm:pt modelId="{39502626-E399-4ECA-830C-E5FA6A191DE4}" type="pres">
      <dgm:prSet presAssocID="{50DA6A21-5895-498C-87D9-F1321E7C4B39}" presName="linear" presStyleCnt="0">
        <dgm:presLayoutVars>
          <dgm:animLvl val="lvl"/>
          <dgm:resizeHandles val="exact"/>
        </dgm:presLayoutVars>
      </dgm:prSet>
      <dgm:spPr/>
    </dgm:pt>
    <dgm:pt modelId="{AA921D8C-0E5E-4961-9B44-36E630F6DE61}" type="pres">
      <dgm:prSet presAssocID="{BCD59A8B-2681-4F76-B9EB-769B4E7AB377}" presName="parentText" presStyleLbl="node1" presStyleIdx="0" presStyleCnt="3">
        <dgm:presLayoutVars>
          <dgm:chMax val="0"/>
          <dgm:bulletEnabled val="1"/>
        </dgm:presLayoutVars>
      </dgm:prSet>
      <dgm:spPr/>
    </dgm:pt>
    <dgm:pt modelId="{119423EE-C499-48CD-BEB6-39486B27CDCF}" type="pres">
      <dgm:prSet presAssocID="{B45A4833-E069-4F3F-A439-9345E68B9C9B}" presName="spacer" presStyleCnt="0"/>
      <dgm:spPr/>
    </dgm:pt>
    <dgm:pt modelId="{BCFFB328-6BED-4F8F-83B9-BF132039FC8B}" type="pres">
      <dgm:prSet presAssocID="{1994349B-6BC9-4371-A66C-BD6B9FD12D1F}" presName="parentText" presStyleLbl="node1" presStyleIdx="1" presStyleCnt="3">
        <dgm:presLayoutVars>
          <dgm:chMax val="0"/>
          <dgm:bulletEnabled val="1"/>
        </dgm:presLayoutVars>
      </dgm:prSet>
      <dgm:spPr/>
    </dgm:pt>
    <dgm:pt modelId="{0A0F273B-BA39-4300-9A28-1C091C20C13E}" type="pres">
      <dgm:prSet presAssocID="{19AA290A-D38A-4EEF-A30C-70C6B1186CE6}" presName="spacer" presStyleCnt="0"/>
      <dgm:spPr/>
    </dgm:pt>
    <dgm:pt modelId="{017550E4-9A04-4BAB-93EE-DF949B4B4F83}" type="pres">
      <dgm:prSet presAssocID="{79A9BB76-BF4A-471F-B0E2-DA6E95720492}" presName="parentText" presStyleLbl="node1" presStyleIdx="2" presStyleCnt="3">
        <dgm:presLayoutVars>
          <dgm:chMax val="0"/>
          <dgm:bulletEnabled val="1"/>
        </dgm:presLayoutVars>
      </dgm:prSet>
      <dgm:spPr/>
    </dgm:pt>
  </dgm:ptLst>
  <dgm:cxnLst>
    <dgm:cxn modelId="{94165D2B-4A39-4AE5-BC93-87D7A8A41BFB}" type="presOf" srcId="{BCD59A8B-2681-4F76-B9EB-769B4E7AB377}" destId="{AA921D8C-0E5E-4961-9B44-36E630F6DE61}" srcOrd="0" destOrd="0" presId="urn:microsoft.com/office/officeart/2005/8/layout/vList2"/>
    <dgm:cxn modelId="{2AEB653E-8427-4F87-870B-8552F5FE5F85}" type="presOf" srcId="{50DA6A21-5895-498C-87D9-F1321E7C4B39}" destId="{39502626-E399-4ECA-830C-E5FA6A191DE4}" srcOrd="0" destOrd="0" presId="urn:microsoft.com/office/officeart/2005/8/layout/vList2"/>
    <dgm:cxn modelId="{0C92834B-C52E-4AC0-8ED5-719D4AFE77F6}" srcId="{50DA6A21-5895-498C-87D9-F1321E7C4B39}" destId="{BCD59A8B-2681-4F76-B9EB-769B4E7AB377}" srcOrd="0" destOrd="0" parTransId="{69751C7F-4B48-4F4F-AC77-A671E884B7C7}" sibTransId="{B45A4833-E069-4F3F-A439-9345E68B9C9B}"/>
    <dgm:cxn modelId="{2D4CB553-8061-4922-8E51-FD78B6E5146A}" type="presOf" srcId="{79A9BB76-BF4A-471F-B0E2-DA6E95720492}" destId="{017550E4-9A04-4BAB-93EE-DF949B4B4F83}" srcOrd="0" destOrd="0" presId="urn:microsoft.com/office/officeart/2005/8/layout/vList2"/>
    <dgm:cxn modelId="{5383F5BA-F20D-4695-8EB9-E27253BC80B5}" srcId="{50DA6A21-5895-498C-87D9-F1321E7C4B39}" destId="{1994349B-6BC9-4371-A66C-BD6B9FD12D1F}" srcOrd="1" destOrd="0" parTransId="{B6B342F4-1710-4F29-839C-1249E84C38C1}" sibTransId="{19AA290A-D38A-4EEF-A30C-70C6B1186CE6}"/>
    <dgm:cxn modelId="{0D317DCC-398A-43B8-94F1-43AC7806D622}" srcId="{50DA6A21-5895-498C-87D9-F1321E7C4B39}" destId="{79A9BB76-BF4A-471F-B0E2-DA6E95720492}" srcOrd="2" destOrd="0" parTransId="{E0FAFB55-6CC7-4B0D-BA42-654086047A0E}" sibTransId="{A35FE6FD-0C02-4BBB-8D9D-33F42EFBB0A7}"/>
    <dgm:cxn modelId="{77B7BACF-ADDB-4854-AF4A-696FC6287893}" type="presOf" srcId="{1994349B-6BC9-4371-A66C-BD6B9FD12D1F}" destId="{BCFFB328-6BED-4F8F-83B9-BF132039FC8B}" srcOrd="0" destOrd="0" presId="urn:microsoft.com/office/officeart/2005/8/layout/vList2"/>
    <dgm:cxn modelId="{AF160E17-6DED-465A-A36F-071E16055B51}" type="presParOf" srcId="{39502626-E399-4ECA-830C-E5FA6A191DE4}" destId="{AA921D8C-0E5E-4961-9B44-36E630F6DE61}" srcOrd="0" destOrd="0" presId="urn:microsoft.com/office/officeart/2005/8/layout/vList2"/>
    <dgm:cxn modelId="{6DB96F51-26F0-435C-BF80-BE93C03276DE}" type="presParOf" srcId="{39502626-E399-4ECA-830C-E5FA6A191DE4}" destId="{119423EE-C499-48CD-BEB6-39486B27CDCF}" srcOrd="1" destOrd="0" presId="urn:microsoft.com/office/officeart/2005/8/layout/vList2"/>
    <dgm:cxn modelId="{5F78C8DB-25DE-4151-953B-E1AC2D0703E2}" type="presParOf" srcId="{39502626-E399-4ECA-830C-E5FA6A191DE4}" destId="{BCFFB328-6BED-4F8F-83B9-BF132039FC8B}" srcOrd="2" destOrd="0" presId="urn:microsoft.com/office/officeart/2005/8/layout/vList2"/>
    <dgm:cxn modelId="{9BC70F39-FD48-4491-ADCA-3B907470E6F3}" type="presParOf" srcId="{39502626-E399-4ECA-830C-E5FA6A191DE4}" destId="{0A0F273B-BA39-4300-9A28-1C091C20C13E}" srcOrd="3" destOrd="0" presId="urn:microsoft.com/office/officeart/2005/8/layout/vList2"/>
    <dgm:cxn modelId="{B36700F5-120C-45F0-B207-59658A2615BA}" type="presParOf" srcId="{39502626-E399-4ECA-830C-E5FA6A191DE4}" destId="{017550E4-9A04-4BAB-93EE-DF949B4B4F83}"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32092CE-A8A9-42D5-91A2-FB82C10314F4}" type="doc">
      <dgm:prSet loTypeId="urn:microsoft.com/office/officeart/2005/8/layout/hierarchy1" loCatId="hierarchy" qsTypeId="urn:microsoft.com/office/officeart/2005/8/quickstyle/simple1" qsCatId="simple" csTypeId="urn:microsoft.com/office/officeart/2005/8/colors/accent0_3" csCatId="mainScheme"/>
      <dgm:spPr/>
      <dgm:t>
        <a:bodyPr/>
        <a:lstStyle/>
        <a:p>
          <a:endParaRPr lang="en-US"/>
        </a:p>
      </dgm:t>
    </dgm:pt>
    <dgm:pt modelId="{6B22E5DA-9680-4D92-9180-F789002DE5DF}">
      <dgm:prSet/>
      <dgm:spPr/>
      <dgm:t>
        <a:bodyPr/>
        <a:lstStyle/>
        <a:p>
          <a:r>
            <a:rPr lang="en-US"/>
            <a:t>Risk assessment is the practice of gathering, evaluating, and documenting information to estimate threat levels for a specific event bounded by time and location. </a:t>
          </a:r>
        </a:p>
      </dgm:t>
    </dgm:pt>
    <dgm:pt modelId="{DB936079-443C-4449-99EF-E13366F0964D}" type="parTrans" cxnId="{3D16F104-9D7B-4744-B76E-5EC5EC1B869D}">
      <dgm:prSet/>
      <dgm:spPr/>
      <dgm:t>
        <a:bodyPr/>
        <a:lstStyle/>
        <a:p>
          <a:endParaRPr lang="en-US"/>
        </a:p>
      </dgm:t>
    </dgm:pt>
    <dgm:pt modelId="{0DE796BE-615F-454D-A12A-BEE32D853E94}" type="sibTrans" cxnId="{3D16F104-9D7B-4744-B76E-5EC5EC1B869D}">
      <dgm:prSet/>
      <dgm:spPr/>
      <dgm:t>
        <a:bodyPr/>
        <a:lstStyle/>
        <a:p>
          <a:endParaRPr lang="en-US"/>
        </a:p>
      </dgm:t>
    </dgm:pt>
    <dgm:pt modelId="{96BA2E7A-626C-4B24-AD07-002FEC7F941A}">
      <dgm:prSet/>
      <dgm:spPr/>
      <dgm:t>
        <a:bodyPr/>
        <a:lstStyle/>
        <a:p>
          <a:r>
            <a:rPr lang="en-US"/>
            <a:t>In the context of One Health, risk assessment is often used in the context of zoonotic disease.</a:t>
          </a:r>
        </a:p>
      </dgm:t>
    </dgm:pt>
    <dgm:pt modelId="{1724060F-FCB0-4541-9E8C-95CE895069AD}" type="parTrans" cxnId="{1874513B-2F4E-4C46-957E-752188EF538F}">
      <dgm:prSet/>
      <dgm:spPr/>
      <dgm:t>
        <a:bodyPr/>
        <a:lstStyle/>
        <a:p>
          <a:endParaRPr lang="en-US"/>
        </a:p>
      </dgm:t>
    </dgm:pt>
    <dgm:pt modelId="{2EBE27C4-7BAD-48FF-AFCE-BBAA0B12E6CC}" type="sibTrans" cxnId="{1874513B-2F4E-4C46-957E-752188EF538F}">
      <dgm:prSet/>
      <dgm:spPr/>
      <dgm:t>
        <a:bodyPr/>
        <a:lstStyle/>
        <a:p>
          <a:endParaRPr lang="en-US"/>
        </a:p>
      </dgm:t>
    </dgm:pt>
    <dgm:pt modelId="{FA26EB93-E23D-4094-9D83-BAEF1F483ECF}" type="pres">
      <dgm:prSet presAssocID="{432092CE-A8A9-42D5-91A2-FB82C10314F4}" presName="hierChild1" presStyleCnt="0">
        <dgm:presLayoutVars>
          <dgm:chPref val="1"/>
          <dgm:dir/>
          <dgm:animOne val="branch"/>
          <dgm:animLvl val="lvl"/>
          <dgm:resizeHandles/>
        </dgm:presLayoutVars>
      </dgm:prSet>
      <dgm:spPr/>
    </dgm:pt>
    <dgm:pt modelId="{3F9666B9-5227-4A3C-9501-DF19ADF07269}" type="pres">
      <dgm:prSet presAssocID="{6B22E5DA-9680-4D92-9180-F789002DE5DF}" presName="hierRoot1" presStyleCnt="0"/>
      <dgm:spPr/>
    </dgm:pt>
    <dgm:pt modelId="{196856F8-430B-45BA-833A-C1796E009F18}" type="pres">
      <dgm:prSet presAssocID="{6B22E5DA-9680-4D92-9180-F789002DE5DF}" presName="composite" presStyleCnt="0"/>
      <dgm:spPr/>
    </dgm:pt>
    <dgm:pt modelId="{C1ECD2DD-B4C8-450A-8D98-E710DA95A677}" type="pres">
      <dgm:prSet presAssocID="{6B22E5DA-9680-4D92-9180-F789002DE5DF}" presName="background" presStyleLbl="node0" presStyleIdx="0" presStyleCnt="2"/>
      <dgm:spPr/>
    </dgm:pt>
    <dgm:pt modelId="{9D626828-6134-4F0F-817E-2BCF1445AA04}" type="pres">
      <dgm:prSet presAssocID="{6B22E5DA-9680-4D92-9180-F789002DE5DF}" presName="text" presStyleLbl="fgAcc0" presStyleIdx="0" presStyleCnt="2">
        <dgm:presLayoutVars>
          <dgm:chPref val="3"/>
        </dgm:presLayoutVars>
      </dgm:prSet>
      <dgm:spPr/>
    </dgm:pt>
    <dgm:pt modelId="{3075B690-A9B2-44E6-AAA3-347312645664}" type="pres">
      <dgm:prSet presAssocID="{6B22E5DA-9680-4D92-9180-F789002DE5DF}" presName="hierChild2" presStyleCnt="0"/>
      <dgm:spPr/>
    </dgm:pt>
    <dgm:pt modelId="{4C5DBDC4-2CBC-4CDE-9904-F9E5F592F500}" type="pres">
      <dgm:prSet presAssocID="{96BA2E7A-626C-4B24-AD07-002FEC7F941A}" presName="hierRoot1" presStyleCnt="0"/>
      <dgm:spPr/>
    </dgm:pt>
    <dgm:pt modelId="{1E6AC852-EF7B-436E-A04D-C7020CBA1C0E}" type="pres">
      <dgm:prSet presAssocID="{96BA2E7A-626C-4B24-AD07-002FEC7F941A}" presName="composite" presStyleCnt="0"/>
      <dgm:spPr/>
    </dgm:pt>
    <dgm:pt modelId="{EF60BBF9-8038-4AD5-9A48-C63EAE494970}" type="pres">
      <dgm:prSet presAssocID="{96BA2E7A-626C-4B24-AD07-002FEC7F941A}" presName="background" presStyleLbl="node0" presStyleIdx="1" presStyleCnt="2"/>
      <dgm:spPr/>
    </dgm:pt>
    <dgm:pt modelId="{25BF8A14-FCA1-4835-834E-ED1000DD2E5F}" type="pres">
      <dgm:prSet presAssocID="{96BA2E7A-626C-4B24-AD07-002FEC7F941A}" presName="text" presStyleLbl="fgAcc0" presStyleIdx="1" presStyleCnt="2">
        <dgm:presLayoutVars>
          <dgm:chPref val="3"/>
        </dgm:presLayoutVars>
      </dgm:prSet>
      <dgm:spPr/>
    </dgm:pt>
    <dgm:pt modelId="{9DB0F9DF-BFA3-4524-A150-62CB3CBEA8EB}" type="pres">
      <dgm:prSet presAssocID="{96BA2E7A-626C-4B24-AD07-002FEC7F941A}" presName="hierChild2" presStyleCnt="0"/>
      <dgm:spPr/>
    </dgm:pt>
  </dgm:ptLst>
  <dgm:cxnLst>
    <dgm:cxn modelId="{3D16F104-9D7B-4744-B76E-5EC5EC1B869D}" srcId="{432092CE-A8A9-42D5-91A2-FB82C10314F4}" destId="{6B22E5DA-9680-4D92-9180-F789002DE5DF}" srcOrd="0" destOrd="0" parTransId="{DB936079-443C-4449-99EF-E13366F0964D}" sibTransId="{0DE796BE-615F-454D-A12A-BEE32D853E94}"/>
    <dgm:cxn modelId="{1874513B-2F4E-4C46-957E-752188EF538F}" srcId="{432092CE-A8A9-42D5-91A2-FB82C10314F4}" destId="{96BA2E7A-626C-4B24-AD07-002FEC7F941A}" srcOrd="1" destOrd="0" parTransId="{1724060F-FCB0-4541-9E8C-95CE895069AD}" sibTransId="{2EBE27C4-7BAD-48FF-AFCE-BBAA0B12E6CC}"/>
    <dgm:cxn modelId="{9DF39A72-2C77-4FDC-99D0-659DC69C83DF}" type="presOf" srcId="{6B22E5DA-9680-4D92-9180-F789002DE5DF}" destId="{9D626828-6134-4F0F-817E-2BCF1445AA04}" srcOrd="0" destOrd="0" presId="urn:microsoft.com/office/officeart/2005/8/layout/hierarchy1"/>
    <dgm:cxn modelId="{13323D89-A1B2-4AF1-8A61-17E435F88FB1}" type="presOf" srcId="{96BA2E7A-626C-4B24-AD07-002FEC7F941A}" destId="{25BF8A14-FCA1-4835-834E-ED1000DD2E5F}" srcOrd="0" destOrd="0" presId="urn:microsoft.com/office/officeart/2005/8/layout/hierarchy1"/>
    <dgm:cxn modelId="{154F58D2-47C1-42CD-B148-A8EAD3E81394}" type="presOf" srcId="{432092CE-A8A9-42D5-91A2-FB82C10314F4}" destId="{FA26EB93-E23D-4094-9D83-BAEF1F483ECF}" srcOrd="0" destOrd="0" presId="urn:microsoft.com/office/officeart/2005/8/layout/hierarchy1"/>
    <dgm:cxn modelId="{BDCE6190-F17D-40E3-AA8B-2CAE69D035A2}" type="presParOf" srcId="{FA26EB93-E23D-4094-9D83-BAEF1F483ECF}" destId="{3F9666B9-5227-4A3C-9501-DF19ADF07269}" srcOrd="0" destOrd="0" presId="urn:microsoft.com/office/officeart/2005/8/layout/hierarchy1"/>
    <dgm:cxn modelId="{6ED1FCD6-8A60-4AA3-8D8F-BAFD1F3EB63A}" type="presParOf" srcId="{3F9666B9-5227-4A3C-9501-DF19ADF07269}" destId="{196856F8-430B-45BA-833A-C1796E009F18}" srcOrd="0" destOrd="0" presId="urn:microsoft.com/office/officeart/2005/8/layout/hierarchy1"/>
    <dgm:cxn modelId="{BDBA10D3-00FA-4C91-A19E-1ED939F23FE6}" type="presParOf" srcId="{196856F8-430B-45BA-833A-C1796E009F18}" destId="{C1ECD2DD-B4C8-450A-8D98-E710DA95A677}" srcOrd="0" destOrd="0" presId="urn:microsoft.com/office/officeart/2005/8/layout/hierarchy1"/>
    <dgm:cxn modelId="{3EA6F069-0EAE-411D-9673-8F4293EBD252}" type="presParOf" srcId="{196856F8-430B-45BA-833A-C1796E009F18}" destId="{9D626828-6134-4F0F-817E-2BCF1445AA04}" srcOrd="1" destOrd="0" presId="urn:microsoft.com/office/officeart/2005/8/layout/hierarchy1"/>
    <dgm:cxn modelId="{D9356517-3DBA-4799-B0E8-0DA44BE82E58}" type="presParOf" srcId="{3F9666B9-5227-4A3C-9501-DF19ADF07269}" destId="{3075B690-A9B2-44E6-AAA3-347312645664}" srcOrd="1" destOrd="0" presId="urn:microsoft.com/office/officeart/2005/8/layout/hierarchy1"/>
    <dgm:cxn modelId="{EA35E1FA-357A-4BF8-B9A6-8107FA23E4CC}" type="presParOf" srcId="{FA26EB93-E23D-4094-9D83-BAEF1F483ECF}" destId="{4C5DBDC4-2CBC-4CDE-9904-F9E5F592F500}" srcOrd="1" destOrd="0" presId="urn:microsoft.com/office/officeart/2005/8/layout/hierarchy1"/>
    <dgm:cxn modelId="{09556BD3-A5DB-4C87-9FAB-A83972280CDE}" type="presParOf" srcId="{4C5DBDC4-2CBC-4CDE-9904-F9E5F592F500}" destId="{1E6AC852-EF7B-436E-A04D-C7020CBA1C0E}" srcOrd="0" destOrd="0" presId="urn:microsoft.com/office/officeart/2005/8/layout/hierarchy1"/>
    <dgm:cxn modelId="{A6E2FE9A-F127-43F4-85DD-DF3232A58BFD}" type="presParOf" srcId="{1E6AC852-EF7B-436E-A04D-C7020CBA1C0E}" destId="{EF60BBF9-8038-4AD5-9A48-C63EAE494970}" srcOrd="0" destOrd="0" presId="urn:microsoft.com/office/officeart/2005/8/layout/hierarchy1"/>
    <dgm:cxn modelId="{B1468441-EE6D-465F-BB04-CBC913D8F4D3}" type="presParOf" srcId="{1E6AC852-EF7B-436E-A04D-C7020CBA1C0E}" destId="{25BF8A14-FCA1-4835-834E-ED1000DD2E5F}" srcOrd="1" destOrd="0" presId="urn:microsoft.com/office/officeart/2005/8/layout/hierarchy1"/>
    <dgm:cxn modelId="{B3396C6F-C4EB-4166-8BB5-BD9E0F736AC0}" type="presParOf" srcId="{4C5DBDC4-2CBC-4CDE-9904-F9E5F592F500}" destId="{9DB0F9DF-BFA3-4524-A150-62CB3CBEA8EB}"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8AC08D3-FF07-4B66-A5FF-8D3DADEC8969}"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37F51411-70F1-47F9-BA6C-EDC04BA85BFD}">
      <dgm:prSet/>
      <dgm:spPr/>
      <dgm:t>
        <a:bodyPr/>
        <a:lstStyle/>
        <a:p>
          <a:r>
            <a:rPr lang="en-US" dirty="0"/>
            <a:t>Diseases of animal origin that are transmissible to humans, such as </a:t>
          </a:r>
          <a:r>
            <a:rPr lang="en-US" b="1" dirty="0"/>
            <a:t>avian influenza</a:t>
          </a:r>
          <a:r>
            <a:rPr lang="en-US" dirty="0"/>
            <a:t>, </a:t>
          </a:r>
          <a:r>
            <a:rPr lang="en-US" b="1" dirty="0"/>
            <a:t>rabies</a:t>
          </a:r>
          <a:r>
            <a:rPr lang="en-US" dirty="0"/>
            <a:t>, </a:t>
          </a:r>
          <a:r>
            <a:rPr lang="en-US" b="1" dirty="0"/>
            <a:t>Rift Valley fever</a:t>
          </a:r>
          <a:r>
            <a:rPr lang="en-US" dirty="0"/>
            <a:t> and </a:t>
          </a:r>
          <a:r>
            <a:rPr lang="en-US" b="1" dirty="0"/>
            <a:t>brucellosis</a:t>
          </a:r>
          <a:r>
            <a:rPr lang="en-US" dirty="0"/>
            <a:t>, pose worldwide risks to </a:t>
          </a:r>
          <a:r>
            <a:rPr lang="en-US" b="1" dirty="0"/>
            <a:t>public health.</a:t>
          </a:r>
          <a:endParaRPr lang="en-US" dirty="0"/>
        </a:p>
      </dgm:t>
    </dgm:pt>
    <dgm:pt modelId="{3EFC4366-06B8-486C-B8A0-1732E51A69D1}" type="parTrans" cxnId="{463AC9FC-B0D4-41D3-AF10-D6220260A24E}">
      <dgm:prSet/>
      <dgm:spPr/>
      <dgm:t>
        <a:bodyPr/>
        <a:lstStyle/>
        <a:p>
          <a:endParaRPr lang="en-US"/>
        </a:p>
      </dgm:t>
    </dgm:pt>
    <dgm:pt modelId="{CC47D7DC-427B-42AF-A86C-EDF1AA49234B}" type="sibTrans" cxnId="{463AC9FC-B0D4-41D3-AF10-D6220260A24E}">
      <dgm:prSet/>
      <dgm:spPr/>
      <dgm:t>
        <a:bodyPr/>
        <a:lstStyle/>
        <a:p>
          <a:endParaRPr lang="en-US"/>
        </a:p>
      </dgm:t>
    </dgm:pt>
    <dgm:pt modelId="{C26638EA-57DB-4727-9100-0A2422B27737}">
      <dgm:prSet/>
      <dgm:spPr/>
      <dgm:t>
        <a:bodyPr/>
        <a:lstStyle/>
        <a:p>
          <a:r>
            <a:rPr lang="en-US" dirty="0"/>
            <a:t>These risks are increasing with trade </a:t>
          </a:r>
          <a:r>
            <a:rPr lang="en-US" b="1" dirty="0"/>
            <a:t>globalization</a:t>
          </a:r>
          <a:r>
            <a:rPr lang="en-US" dirty="0"/>
            <a:t>, global warming and changes in human behavior, all of which provide multiple opportunities for pathogens to </a:t>
          </a:r>
          <a:r>
            <a:rPr lang="en-US" b="1" dirty="0"/>
            <a:t>colonize </a:t>
          </a:r>
          <a:r>
            <a:rPr lang="en-US" dirty="0"/>
            <a:t>new territories and evolve into new forms.</a:t>
          </a:r>
        </a:p>
      </dgm:t>
    </dgm:pt>
    <dgm:pt modelId="{AD77A4DB-D638-427D-A7DF-0E96E17B6165}" type="parTrans" cxnId="{03E42322-6A16-42E1-BA9A-075C2A35742D}">
      <dgm:prSet/>
      <dgm:spPr/>
      <dgm:t>
        <a:bodyPr/>
        <a:lstStyle/>
        <a:p>
          <a:endParaRPr lang="en-US"/>
        </a:p>
      </dgm:t>
    </dgm:pt>
    <dgm:pt modelId="{F74EDADB-D28C-4369-8E52-80C2F33A3F35}" type="sibTrans" cxnId="{03E42322-6A16-42E1-BA9A-075C2A35742D}">
      <dgm:prSet/>
      <dgm:spPr/>
      <dgm:t>
        <a:bodyPr/>
        <a:lstStyle/>
        <a:p>
          <a:endParaRPr lang="en-US"/>
        </a:p>
      </dgm:t>
    </dgm:pt>
    <dgm:pt modelId="{FA1F91D1-40C6-4854-8FBD-088C526A1197}">
      <dgm:prSet/>
      <dgm:spPr/>
      <dgm:t>
        <a:bodyPr/>
        <a:lstStyle/>
        <a:p>
          <a:r>
            <a:rPr lang="en-US" b="1" dirty="0">
              <a:solidFill>
                <a:schemeClr val="tx1"/>
              </a:solidFill>
            </a:rPr>
            <a:t>60% </a:t>
          </a:r>
          <a:r>
            <a:rPr lang="en-US" dirty="0">
              <a:solidFill>
                <a:schemeClr val="tx1"/>
              </a:solidFill>
            </a:rPr>
            <a:t>of pathogens that cause human diseases come from domestic animals or wildlife. </a:t>
          </a:r>
        </a:p>
        <a:p>
          <a:r>
            <a:rPr lang="en-US" b="1" dirty="0">
              <a:solidFill>
                <a:schemeClr val="tx1"/>
              </a:solidFill>
            </a:rPr>
            <a:t>75% </a:t>
          </a:r>
          <a:r>
            <a:rPr lang="en-US" dirty="0">
              <a:solidFill>
                <a:schemeClr val="tx1"/>
              </a:solidFill>
            </a:rPr>
            <a:t>of emerging human pathogens are of animal origin. </a:t>
          </a:r>
        </a:p>
        <a:p>
          <a:r>
            <a:rPr lang="en-US" b="1" dirty="0">
              <a:solidFill>
                <a:schemeClr val="tx1"/>
              </a:solidFill>
            </a:rPr>
            <a:t>80%</a:t>
          </a:r>
          <a:r>
            <a:rPr lang="en-US" dirty="0">
              <a:solidFill>
                <a:schemeClr val="tx1"/>
              </a:solidFill>
            </a:rPr>
            <a:t> of pathogens that are of concern for bioterrorism originate in animals</a:t>
          </a:r>
        </a:p>
      </dgm:t>
    </dgm:pt>
    <dgm:pt modelId="{1D931E33-800C-4C9D-83FC-9D7A28F5CF33}" type="parTrans" cxnId="{DC503A96-3746-4B94-B0E8-EDCD8407174D}">
      <dgm:prSet/>
      <dgm:spPr/>
      <dgm:t>
        <a:bodyPr/>
        <a:lstStyle/>
        <a:p>
          <a:endParaRPr lang="en-US"/>
        </a:p>
      </dgm:t>
    </dgm:pt>
    <dgm:pt modelId="{358412D8-9A12-4EDC-B8B3-A224419CFB5E}" type="sibTrans" cxnId="{DC503A96-3746-4B94-B0E8-EDCD8407174D}">
      <dgm:prSet/>
      <dgm:spPr/>
      <dgm:t>
        <a:bodyPr/>
        <a:lstStyle/>
        <a:p>
          <a:endParaRPr lang="en-US"/>
        </a:p>
      </dgm:t>
    </dgm:pt>
    <dgm:pt modelId="{E51B2635-919C-4954-9D29-4E36B577686E}" type="pres">
      <dgm:prSet presAssocID="{88AC08D3-FF07-4B66-A5FF-8D3DADEC8969}" presName="linear" presStyleCnt="0">
        <dgm:presLayoutVars>
          <dgm:animLvl val="lvl"/>
          <dgm:resizeHandles val="exact"/>
        </dgm:presLayoutVars>
      </dgm:prSet>
      <dgm:spPr/>
    </dgm:pt>
    <dgm:pt modelId="{C1B0E6D9-573A-4D18-8005-770E11095DF8}" type="pres">
      <dgm:prSet presAssocID="{37F51411-70F1-47F9-BA6C-EDC04BA85BFD}" presName="parentText" presStyleLbl="node1" presStyleIdx="0" presStyleCnt="3">
        <dgm:presLayoutVars>
          <dgm:chMax val="0"/>
          <dgm:bulletEnabled val="1"/>
        </dgm:presLayoutVars>
      </dgm:prSet>
      <dgm:spPr/>
    </dgm:pt>
    <dgm:pt modelId="{E11DFBA6-9DB5-441F-9B48-95BE69E44E44}" type="pres">
      <dgm:prSet presAssocID="{CC47D7DC-427B-42AF-A86C-EDF1AA49234B}" presName="spacer" presStyleCnt="0"/>
      <dgm:spPr/>
    </dgm:pt>
    <dgm:pt modelId="{3922C8A4-943B-4073-A406-0A04EA2FDCDD}" type="pres">
      <dgm:prSet presAssocID="{C26638EA-57DB-4727-9100-0A2422B27737}" presName="parentText" presStyleLbl="node1" presStyleIdx="1" presStyleCnt="3">
        <dgm:presLayoutVars>
          <dgm:chMax val="0"/>
          <dgm:bulletEnabled val="1"/>
        </dgm:presLayoutVars>
      </dgm:prSet>
      <dgm:spPr/>
    </dgm:pt>
    <dgm:pt modelId="{0FCD208E-4DC4-4910-8AEB-38BF0EAD4B28}" type="pres">
      <dgm:prSet presAssocID="{F74EDADB-D28C-4369-8E52-80C2F33A3F35}" presName="spacer" presStyleCnt="0"/>
      <dgm:spPr/>
    </dgm:pt>
    <dgm:pt modelId="{B9BA4E64-EEAE-4AFB-B162-EA9E0B5686BA}" type="pres">
      <dgm:prSet presAssocID="{FA1F91D1-40C6-4854-8FBD-088C526A1197}" presName="parentText" presStyleLbl="node1" presStyleIdx="2" presStyleCnt="3">
        <dgm:presLayoutVars>
          <dgm:chMax val="0"/>
          <dgm:bulletEnabled val="1"/>
        </dgm:presLayoutVars>
      </dgm:prSet>
      <dgm:spPr/>
    </dgm:pt>
  </dgm:ptLst>
  <dgm:cxnLst>
    <dgm:cxn modelId="{EE421C18-993A-4B13-BCD6-0267C82C48FE}" type="presOf" srcId="{FA1F91D1-40C6-4854-8FBD-088C526A1197}" destId="{B9BA4E64-EEAE-4AFB-B162-EA9E0B5686BA}" srcOrd="0" destOrd="0" presId="urn:microsoft.com/office/officeart/2005/8/layout/vList2"/>
    <dgm:cxn modelId="{03E42322-6A16-42E1-BA9A-075C2A35742D}" srcId="{88AC08D3-FF07-4B66-A5FF-8D3DADEC8969}" destId="{C26638EA-57DB-4727-9100-0A2422B27737}" srcOrd="1" destOrd="0" parTransId="{AD77A4DB-D638-427D-A7DF-0E96E17B6165}" sibTransId="{F74EDADB-D28C-4369-8E52-80C2F33A3F35}"/>
    <dgm:cxn modelId="{E2D7572A-A04B-4763-93CE-9F38BC786BF5}" type="presOf" srcId="{C26638EA-57DB-4727-9100-0A2422B27737}" destId="{3922C8A4-943B-4073-A406-0A04EA2FDCDD}" srcOrd="0" destOrd="0" presId="urn:microsoft.com/office/officeart/2005/8/layout/vList2"/>
    <dgm:cxn modelId="{DC503A96-3746-4B94-B0E8-EDCD8407174D}" srcId="{88AC08D3-FF07-4B66-A5FF-8D3DADEC8969}" destId="{FA1F91D1-40C6-4854-8FBD-088C526A1197}" srcOrd="2" destOrd="0" parTransId="{1D931E33-800C-4C9D-83FC-9D7A28F5CF33}" sibTransId="{358412D8-9A12-4EDC-B8B3-A224419CFB5E}"/>
    <dgm:cxn modelId="{AF71D3BE-57A7-448F-893E-B36E1A7898BB}" type="presOf" srcId="{88AC08D3-FF07-4B66-A5FF-8D3DADEC8969}" destId="{E51B2635-919C-4954-9D29-4E36B577686E}" srcOrd="0" destOrd="0" presId="urn:microsoft.com/office/officeart/2005/8/layout/vList2"/>
    <dgm:cxn modelId="{2D426DDF-5DB4-4A7B-8544-F319D3008129}" type="presOf" srcId="{37F51411-70F1-47F9-BA6C-EDC04BA85BFD}" destId="{C1B0E6D9-573A-4D18-8005-770E11095DF8}" srcOrd="0" destOrd="0" presId="urn:microsoft.com/office/officeart/2005/8/layout/vList2"/>
    <dgm:cxn modelId="{463AC9FC-B0D4-41D3-AF10-D6220260A24E}" srcId="{88AC08D3-FF07-4B66-A5FF-8D3DADEC8969}" destId="{37F51411-70F1-47F9-BA6C-EDC04BA85BFD}" srcOrd="0" destOrd="0" parTransId="{3EFC4366-06B8-486C-B8A0-1732E51A69D1}" sibTransId="{CC47D7DC-427B-42AF-A86C-EDF1AA49234B}"/>
    <dgm:cxn modelId="{AD220C5E-11CC-4B8A-ABC5-522E662410B4}" type="presParOf" srcId="{E51B2635-919C-4954-9D29-4E36B577686E}" destId="{C1B0E6D9-573A-4D18-8005-770E11095DF8}" srcOrd="0" destOrd="0" presId="urn:microsoft.com/office/officeart/2005/8/layout/vList2"/>
    <dgm:cxn modelId="{B140DDC4-D50E-4615-8C2C-C48E2D5968EF}" type="presParOf" srcId="{E51B2635-919C-4954-9D29-4E36B577686E}" destId="{E11DFBA6-9DB5-441F-9B48-95BE69E44E44}" srcOrd="1" destOrd="0" presId="urn:microsoft.com/office/officeart/2005/8/layout/vList2"/>
    <dgm:cxn modelId="{6D48E966-93E2-434C-BDDA-1644EEE2A1AA}" type="presParOf" srcId="{E51B2635-919C-4954-9D29-4E36B577686E}" destId="{3922C8A4-943B-4073-A406-0A04EA2FDCDD}" srcOrd="2" destOrd="0" presId="urn:microsoft.com/office/officeart/2005/8/layout/vList2"/>
    <dgm:cxn modelId="{70B8093B-63AC-4179-B2EC-D064B74ACA3F}" type="presParOf" srcId="{E51B2635-919C-4954-9D29-4E36B577686E}" destId="{0FCD208E-4DC4-4910-8AEB-38BF0EAD4B28}" srcOrd="3" destOrd="0" presId="urn:microsoft.com/office/officeart/2005/8/layout/vList2"/>
    <dgm:cxn modelId="{EF60A58B-1158-4B87-BDD8-A47001A48E2E}" type="presParOf" srcId="{E51B2635-919C-4954-9D29-4E36B577686E}" destId="{B9BA4E64-EEAE-4AFB-B162-EA9E0B5686BA}"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34DE6E1-B66C-4F35-B6D0-FBB69BB99DE7}"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A99315B4-6253-41E9-B623-B1233AE7EF55}">
      <dgm:prSet/>
      <dgm:spPr/>
      <dgm:t>
        <a:bodyPr/>
        <a:lstStyle/>
        <a:p>
          <a:r>
            <a:rPr lang="en-US" dirty="0"/>
            <a:t>Assessment of likelihood:</a:t>
          </a:r>
        </a:p>
        <a:p>
          <a:r>
            <a:rPr lang="en-US" dirty="0"/>
            <a:t>  The probability that an event will occur.</a:t>
          </a:r>
        </a:p>
      </dgm:t>
    </dgm:pt>
    <dgm:pt modelId="{E25DBDD5-186F-4BF6-A921-9A7E90B0C849}" type="parTrans" cxnId="{42D4C66C-4018-48FE-9A38-16810677C39D}">
      <dgm:prSet/>
      <dgm:spPr/>
      <dgm:t>
        <a:bodyPr/>
        <a:lstStyle/>
        <a:p>
          <a:endParaRPr lang="en-US"/>
        </a:p>
      </dgm:t>
    </dgm:pt>
    <dgm:pt modelId="{0D74E562-209F-4CAF-804E-B85C510CADE9}" type="sibTrans" cxnId="{42D4C66C-4018-48FE-9A38-16810677C39D}">
      <dgm:prSet/>
      <dgm:spPr/>
      <dgm:t>
        <a:bodyPr/>
        <a:lstStyle/>
        <a:p>
          <a:endParaRPr lang="en-US"/>
        </a:p>
      </dgm:t>
    </dgm:pt>
    <dgm:pt modelId="{D241A73D-F204-43B4-94DE-223A1D5A0C79}">
      <dgm:prSet/>
      <dgm:spPr/>
      <dgm:t>
        <a:bodyPr/>
        <a:lstStyle/>
        <a:p>
          <a:r>
            <a:rPr lang="en-US" dirty="0"/>
            <a:t>Assessment of impact:</a:t>
          </a:r>
        </a:p>
        <a:p>
          <a:r>
            <a:rPr lang="en-US" dirty="0"/>
            <a:t> The magnitude of the harm that could be caused by the event.</a:t>
          </a:r>
        </a:p>
      </dgm:t>
    </dgm:pt>
    <dgm:pt modelId="{0063AED4-0E04-4429-B843-6EA062F90697}" type="parTrans" cxnId="{F0B7FEC7-A323-4105-85C9-C369C97801A1}">
      <dgm:prSet/>
      <dgm:spPr/>
      <dgm:t>
        <a:bodyPr/>
        <a:lstStyle/>
        <a:p>
          <a:endParaRPr lang="en-US"/>
        </a:p>
      </dgm:t>
    </dgm:pt>
    <dgm:pt modelId="{A82D73D2-2370-4E35-BA75-CD1E9AD0EDF6}" type="sibTrans" cxnId="{F0B7FEC7-A323-4105-85C9-C369C97801A1}">
      <dgm:prSet/>
      <dgm:spPr/>
      <dgm:t>
        <a:bodyPr/>
        <a:lstStyle/>
        <a:p>
          <a:endParaRPr lang="en-US"/>
        </a:p>
      </dgm:t>
    </dgm:pt>
    <dgm:pt modelId="{C69661FD-00A6-4BCB-AF17-81EDE5E3B420}" type="pres">
      <dgm:prSet presAssocID="{534DE6E1-B66C-4F35-B6D0-FBB69BB99DE7}" presName="hierChild1" presStyleCnt="0">
        <dgm:presLayoutVars>
          <dgm:chPref val="1"/>
          <dgm:dir/>
          <dgm:animOne val="branch"/>
          <dgm:animLvl val="lvl"/>
          <dgm:resizeHandles/>
        </dgm:presLayoutVars>
      </dgm:prSet>
      <dgm:spPr/>
    </dgm:pt>
    <dgm:pt modelId="{F3A0FD7D-0D5D-47E9-8646-E90602E0008D}" type="pres">
      <dgm:prSet presAssocID="{A99315B4-6253-41E9-B623-B1233AE7EF55}" presName="hierRoot1" presStyleCnt="0"/>
      <dgm:spPr/>
    </dgm:pt>
    <dgm:pt modelId="{1A107856-C6B7-4535-97E2-3CA9826CC21A}" type="pres">
      <dgm:prSet presAssocID="{A99315B4-6253-41E9-B623-B1233AE7EF55}" presName="composite" presStyleCnt="0"/>
      <dgm:spPr/>
    </dgm:pt>
    <dgm:pt modelId="{3DDE1EE7-7393-42EF-83E6-1F8DA41A855E}" type="pres">
      <dgm:prSet presAssocID="{A99315B4-6253-41E9-B623-B1233AE7EF55}" presName="background" presStyleLbl="node0" presStyleIdx="0" presStyleCnt="2"/>
      <dgm:spPr/>
    </dgm:pt>
    <dgm:pt modelId="{DF9C8AFF-A0DF-45CF-ADD4-4E8665E19610}" type="pres">
      <dgm:prSet presAssocID="{A99315B4-6253-41E9-B623-B1233AE7EF55}" presName="text" presStyleLbl="fgAcc0" presStyleIdx="0" presStyleCnt="2">
        <dgm:presLayoutVars>
          <dgm:chPref val="3"/>
        </dgm:presLayoutVars>
      </dgm:prSet>
      <dgm:spPr/>
    </dgm:pt>
    <dgm:pt modelId="{8653C462-D1EC-4DE7-BDAB-666EE28772E1}" type="pres">
      <dgm:prSet presAssocID="{A99315B4-6253-41E9-B623-B1233AE7EF55}" presName="hierChild2" presStyleCnt="0"/>
      <dgm:spPr/>
    </dgm:pt>
    <dgm:pt modelId="{BA805E47-3EA9-479A-8797-776A2702FCB2}" type="pres">
      <dgm:prSet presAssocID="{D241A73D-F204-43B4-94DE-223A1D5A0C79}" presName="hierRoot1" presStyleCnt="0"/>
      <dgm:spPr/>
    </dgm:pt>
    <dgm:pt modelId="{9F49EF1A-3815-42F2-B3A0-09545373B50C}" type="pres">
      <dgm:prSet presAssocID="{D241A73D-F204-43B4-94DE-223A1D5A0C79}" presName="composite" presStyleCnt="0"/>
      <dgm:spPr/>
    </dgm:pt>
    <dgm:pt modelId="{7426D48F-2FBA-4D15-AE1B-6271C5B35A21}" type="pres">
      <dgm:prSet presAssocID="{D241A73D-F204-43B4-94DE-223A1D5A0C79}" presName="background" presStyleLbl="node0" presStyleIdx="1" presStyleCnt="2"/>
      <dgm:spPr/>
    </dgm:pt>
    <dgm:pt modelId="{501B76FA-8C9C-4D31-A059-AB0D61418C68}" type="pres">
      <dgm:prSet presAssocID="{D241A73D-F204-43B4-94DE-223A1D5A0C79}" presName="text" presStyleLbl="fgAcc0" presStyleIdx="1" presStyleCnt="2">
        <dgm:presLayoutVars>
          <dgm:chPref val="3"/>
        </dgm:presLayoutVars>
      </dgm:prSet>
      <dgm:spPr/>
    </dgm:pt>
    <dgm:pt modelId="{60C751E0-AAE9-4EEE-8542-BEF8C91256ED}" type="pres">
      <dgm:prSet presAssocID="{D241A73D-F204-43B4-94DE-223A1D5A0C79}" presName="hierChild2" presStyleCnt="0"/>
      <dgm:spPr/>
    </dgm:pt>
  </dgm:ptLst>
  <dgm:cxnLst>
    <dgm:cxn modelId="{D6297D44-6657-4014-B4A3-7CAB88FC5E35}" type="presOf" srcId="{A99315B4-6253-41E9-B623-B1233AE7EF55}" destId="{DF9C8AFF-A0DF-45CF-ADD4-4E8665E19610}" srcOrd="0" destOrd="0" presId="urn:microsoft.com/office/officeart/2005/8/layout/hierarchy1"/>
    <dgm:cxn modelId="{42D4C66C-4018-48FE-9A38-16810677C39D}" srcId="{534DE6E1-B66C-4F35-B6D0-FBB69BB99DE7}" destId="{A99315B4-6253-41E9-B623-B1233AE7EF55}" srcOrd="0" destOrd="0" parTransId="{E25DBDD5-186F-4BF6-A921-9A7E90B0C849}" sibTransId="{0D74E562-209F-4CAF-804E-B85C510CADE9}"/>
    <dgm:cxn modelId="{7A3CEF4C-7524-4D4B-99D5-CBEE014A4499}" type="presOf" srcId="{D241A73D-F204-43B4-94DE-223A1D5A0C79}" destId="{501B76FA-8C9C-4D31-A059-AB0D61418C68}" srcOrd="0" destOrd="0" presId="urn:microsoft.com/office/officeart/2005/8/layout/hierarchy1"/>
    <dgm:cxn modelId="{86BED0BB-A452-4AC0-9D84-34162A1C7B32}" type="presOf" srcId="{534DE6E1-B66C-4F35-B6D0-FBB69BB99DE7}" destId="{C69661FD-00A6-4BCB-AF17-81EDE5E3B420}" srcOrd="0" destOrd="0" presId="urn:microsoft.com/office/officeart/2005/8/layout/hierarchy1"/>
    <dgm:cxn modelId="{F0B7FEC7-A323-4105-85C9-C369C97801A1}" srcId="{534DE6E1-B66C-4F35-B6D0-FBB69BB99DE7}" destId="{D241A73D-F204-43B4-94DE-223A1D5A0C79}" srcOrd="1" destOrd="0" parTransId="{0063AED4-0E04-4429-B843-6EA062F90697}" sibTransId="{A82D73D2-2370-4E35-BA75-CD1E9AD0EDF6}"/>
    <dgm:cxn modelId="{F1608B34-1025-42FB-852B-DD7539A75E35}" type="presParOf" srcId="{C69661FD-00A6-4BCB-AF17-81EDE5E3B420}" destId="{F3A0FD7D-0D5D-47E9-8646-E90602E0008D}" srcOrd="0" destOrd="0" presId="urn:microsoft.com/office/officeart/2005/8/layout/hierarchy1"/>
    <dgm:cxn modelId="{A2ACED99-EC1F-409F-B7D8-7BC071BC11B8}" type="presParOf" srcId="{F3A0FD7D-0D5D-47E9-8646-E90602E0008D}" destId="{1A107856-C6B7-4535-97E2-3CA9826CC21A}" srcOrd="0" destOrd="0" presId="urn:microsoft.com/office/officeart/2005/8/layout/hierarchy1"/>
    <dgm:cxn modelId="{220397DE-DA8E-4194-9983-8EBCEDF94381}" type="presParOf" srcId="{1A107856-C6B7-4535-97E2-3CA9826CC21A}" destId="{3DDE1EE7-7393-42EF-83E6-1F8DA41A855E}" srcOrd="0" destOrd="0" presId="urn:microsoft.com/office/officeart/2005/8/layout/hierarchy1"/>
    <dgm:cxn modelId="{5C76E47A-C4FF-4ED1-9363-E6B442C777E3}" type="presParOf" srcId="{1A107856-C6B7-4535-97E2-3CA9826CC21A}" destId="{DF9C8AFF-A0DF-45CF-ADD4-4E8665E19610}" srcOrd="1" destOrd="0" presId="urn:microsoft.com/office/officeart/2005/8/layout/hierarchy1"/>
    <dgm:cxn modelId="{1FE111FD-071A-4FB9-810E-B423D77F34CF}" type="presParOf" srcId="{F3A0FD7D-0D5D-47E9-8646-E90602E0008D}" destId="{8653C462-D1EC-4DE7-BDAB-666EE28772E1}" srcOrd="1" destOrd="0" presId="urn:microsoft.com/office/officeart/2005/8/layout/hierarchy1"/>
    <dgm:cxn modelId="{8E3104EE-B2DD-4C15-B900-A43D91806D1C}" type="presParOf" srcId="{C69661FD-00A6-4BCB-AF17-81EDE5E3B420}" destId="{BA805E47-3EA9-479A-8797-776A2702FCB2}" srcOrd="1" destOrd="0" presId="urn:microsoft.com/office/officeart/2005/8/layout/hierarchy1"/>
    <dgm:cxn modelId="{DA4351D2-9585-42EE-BA44-90042A0D4A9A}" type="presParOf" srcId="{BA805E47-3EA9-479A-8797-776A2702FCB2}" destId="{9F49EF1A-3815-42F2-B3A0-09545373B50C}" srcOrd="0" destOrd="0" presId="urn:microsoft.com/office/officeart/2005/8/layout/hierarchy1"/>
    <dgm:cxn modelId="{6E95AFAA-8A59-4E2D-8A59-15BA8B3723C3}" type="presParOf" srcId="{9F49EF1A-3815-42F2-B3A0-09545373B50C}" destId="{7426D48F-2FBA-4D15-AE1B-6271C5B35A21}" srcOrd="0" destOrd="0" presId="urn:microsoft.com/office/officeart/2005/8/layout/hierarchy1"/>
    <dgm:cxn modelId="{981DA023-773A-4036-96D9-A2AC9E6C46C6}" type="presParOf" srcId="{9F49EF1A-3815-42F2-B3A0-09545373B50C}" destId="{501B76FA-8C9C-4D31-A059-AB0D61418C68}" srcOrd="1" destOrd="0" presId="urn:microsoft.com/office/officeart/2005/8/layout/hierarchy1"/>
    <dgm:cxn modelId="{C91A413A-5051-460B-B42C-DC6F4E5E7971}" type="presParOf" srcId="{BA805E47-3EA9-479A-8797-776A2702FCB2}" destId="{60C751E0-AAE9-4EEE-8542-BEF8C91256ED}"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E13A6EB-84AE-4AC0-B76B-56AE788635A7}"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D01BC21E-1861-4D86-9697-5FA7AEC2DF73}">
      <dgm:prSet/>
      <dgm:spPr/>
      <dgm:t>
        <a:bodyPr/>
        <a:lstStyle/>
        <a:p>
          <a:r>
            <a:rPr lang="en-US"/>
            <a:t>Risk assessments can be qualitative, quantitative or a combination of both.</a:t>
          </a:r>
        </a:p>
      </dgm:t>
    </dgm:pt>
    <dgm:pt modelId="{33CE6D6F-0E05-4E60-969A-0D257A7B5412}" type="parTrans" cxnId="{E0A04F78-9C38-4989-8127-B876D4B27F04}">
      <dgm:prSet/>
      <dgm:spPr/>
      <dgm:t>
        <a:bodyPr/>
        <a:lstStyle/>
        <a:p>
          <a:endParaRPr lang="en-US"/>
        </a:p>
      </dgm:t>
    </dgm:pt>
    <dgm:pt modelId="{042E6404-BD27-4133-A2B9-50C692EC478C}" type="sibTrans" cxnId="{E0A04F78-9C38-4989-8127-B876D4B27F04}">
      <dgm:prSet/>
      <dgm:spPr/>
      <dgm:t>
        <a:bodyPr/>
        <a:lstStyle/>
        <a:p>
          <a:endParaRPr lang="en-US"/>
        </a:p>
      </dgm:t>
    </dgm:pt>
    <dgm:pt modelId="{39D4AB28-CC79-4735-8F45-7D93FBA24D4A}">
      <dgm:prSet/>
      <dgm:spPr/>
      <dgm:t>
        <a:bodyPr/>
        <a:lstStyle/>
        <a:p>
          <a:r>
            <a:rPr lang="en-US"/>
            <a:t>Quantitative assessments: are expressed using numbers generated from data sources. Missing data are estimated using models.</a:t>
          </a:r>
        </a:p>
      </dgm:t>
    </dgm:pt>
    <dgm:pt modelId="{BF7AB30C-00D9-49BB-9B5D-5784AB192BDD}" type="parTrans" cxnId="{62E1B29A-2A7B-4994-BAA5-7D832ED56E6E}">
      <dgm:prSet/>
      <dgm:spPr/>
      <dgm:t>
        <a:bodyPr/>
        <a:lstStyle/>
        <a:p>
          <a:endParaRPr lang="en-US"/>
        </a:p>
      </dgm:t>
    </dgm:pt>
    <dgm:pt modelId="{CBB88120-C7B9-4228-A7BA-3251A1BE7EF2}" type="sibTrans" cxnId="{62E1B29A-2A7B-4994-BAA5-7D832ED56E6E}">
      <dgm:prSet/>
      <dgm:spPr/>
      <dgm:t>
        <a:bodyPr/>
        <a:lstStyle/>
        <a:p>
          <a:endParaRPr lang="en-US"/>
        </a:p>
      </dgm:t>
    </dgm:pt>
    <dgm:pt modelId="{A16997B5-B128-47E7-A059-552F5FC9EF7B}">
      <dgm:prSet/>
      <dgm:spPr/>
      <dgm:t>
        <a:bodyPr/>
        <a:lstStyle/>
        <a:p>
          <a:r>
            <a:rPr lang="en-US"/>
            <a:t>Qualitative assessments: use descriptive sets of categories (low, medium, high) with clear definitions for each. Qualitative assessments can often be accomplished more quickly and are appropriate where data are limited. </a:t>
          </a:r>
        </a:p>
      </dgm:t>
    </dgm:pt>
    <dgm:pt modelId="{38AF305F-7EC2-45CC-B604-A33272278861}" type="parTrans" cxnId="{CD8D0ED6-FCEC-478F-9506-9E393F18CCBA}">
      <dgm:prSet/>
      <dgm:spPr/>
      <dgm:t>
        <a:bodyPr/>
        <a:lstStyle/>
        <a:p>
          <a:endParaRPr lang="en-US"/>
        </a:p>
      </dgm:t>
    </dgm:pt>
    <dgm:pt modelId="{E85CEC91-9E81-4F67-88E7-18C3F226B9F4}" type="sibTrans" cxnId="{CD8D0ED6-FCEC-478F-9506-9E393F18CCBA}">
      <dgm:prSet/>
      <dgm:spPr/>
      <dgm:t>
        <a:bodyPr/>
        <a:lstStyle/>
        <a:p>
          <a:endParaRPr lang="en-US"/>
        </a:p>
      </dgm:t>
    </dgm:pt>
    <dgm:pt modelId="{9CBB9018-1012-47BA-A12A-BE374FB4996E}" type="pres">
      <dgm:prSet presAssocID="{0E13A6EB-84AE-4AC0-B76B-56AE788635A7}" presName="root" presStyleCnt="0">
        <dgm:presLayoutVars>
          <dgm:dir/>
          <dgm:resizeHandles val="exact"/>
        </dgm:presLayoutVars>
      </dgm:prSet>
      <dgm:spPr/>
    </dgm:pt>
    <dgm:pt modelId="{C9956985-FD6B-4B61-8452-679C1475FAAE}" type="pres">
      <dgm:prSet presAssocID="{D01BC21E-1861-4D86-9697-5FA7AEC2DF73}" presName="compNode" presStyleCnt="0"/>
      <dgm:spPr/>
    </dgm:pt>
    <dgm:pt modelId="{F84774BF-6FB9-4E4E-8035-D82EEA188CC8}" type="pres">
      <dgm:prSet presAssocID="{D01BC21E-1861-4D86-9697-5FA7AEC2DF73}" presName="bgRect" presStyleLbl="bgShp" presStyleIdx="0" presStyleCnt="3"/>
      <dgm:spPr/>
    </dgm:pt>
    <dgm:pt modelId="{2EEE78AC-E64C-4B7B-BCE5-97AFE31A9B9F}" type="pres">
      <dgm:prSet presAssocID="{D01BC21E-1861-4D86-9697-5FA7AEC2DF73}"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agnifying glass with solid fill"/>
        </a:ext>
      </dgm:extLst>
    </dgm:pt>
    <dgm:pt modelId="{AFA70D39-0BA8-4F9F-B2B4-A996253FA299}" type="pres">
      <dgm:prSet presAssocID="{D01BC21E-1861-4D86-9697-5FA7AEC2DF73}" presName="spaceRect" presStyleCnt="0"/>
      <dgm:spPr/>
    </dgm:pt>
    <dgm:pt modelId="{8BF3E067-FB81-4E38-823B-D25D40DAFA97}" type="pres">
      <dgm:prSet presAssocID="{D01BC21E-1861-4D86-9697-5FA7AEC2DF73}" presName="parTx" presStyleLbl="revTx" presStyleIdx="0" presStyleCnt="3">
        <dgm:presLayoutVars>
          <dgm:chMax val="0"/>
          <dgm:chPref val="0"/>
        </dgm:presLayoutVars>
      </dgm:prSet>
      <dgm:spPr/>
    </dgm:pt>
    <dgm:pt modelId="{920EF901-01AA-4E64-877A-A851C3648081}" type="pres">
      <dgm:prSet presAssocID="{042E6404-BD27-4133-A2B9-50C692EC478C}" presName="sibTrans" presStyleCnt="0"/>
      <dgm:spPr/>
    </dgm:pt>
    <dgm:pt modelId="{F87FE920-2807-4241-9295-3E86DB912FF7}" type="pres">
      <dgm:prSet presAssocID="{39D4AB28-CC79-4735-8F45-7D93FBA24D4A}" presName="compNode" presStyleCnt="0"/>
      <dgm:spPr/>
    </dgm:pt>
    <dgm:pt modelId="{C343ABB8-0F88-489F-BEB1-067218C13FAD}" type="pres">
      <dgm:prSet presAssocID="{39D4AB28-CC79-4735-8F45-7D93FBA24D4A}" presName="bgRect" presStyleLbl="bgShp" presStyleIdx="1" presStyleCnt="3"/>
      <dgm:spPr/>
    </dgm:pt>
    <dgm:pt modelId="{7D2444A1-FA76-4F94-81A8-21D16C1437F2}" type="pres">
      <dgm:prSet presAssocID="{39D4AB28-CC79-4735-8F45-7D93FBA24D4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atistics"/>
        </a:ext>
      </dgm:extLst>
    </dgm:pt>
    <dgm:pt modelId="{6B8C084C-80FB-4551-B441-0DC77EFCB3CC}" type="pres">
      <dgm:prSet presAssocID="{39D4AB28-CC79-4735-8F45-7D93FBA24D4A}" presName="spaceRect" presStyleCnt="0"/>
      <dgm:spPr/>
    </dgm:pt>
    <dgm:pt modelId="{7BC50266-520C-40B1-8742-005FE8D8C9E0}" type="pres">
      <dgm:prSet presAssocID="{39D4AB28-CC79-4735-8F45-7D93FBA24D4A}" presName="parTx" presStyleLbl="revTx" presStyleIdx="1" presStyleCnt="3">
        <dgm:presLayoutVars>
          <dgm:chMax val="0"/>
          <dgm:chPref val="0"/>
        </dgm:presLayoutVars>
      </dgm:prSet>
      <dgm:spPr/>
    </dgm:pt>
    <dgm:pt modelId="{0912DF99-F627-46B6-A6C6-F8EDAF828915}" type="pres">
      <dgm:prSet presAssocID="{CBB88120-C7B9-4228-A7BA-3251A1BE7EF2}" presName="sibTrans" presStyleCnt="0"/>
      <dgm:spPr/>
    </dgm:pt>
    <dgm:pt modelId="{D7C6DA24-1214-4B40-A508-BBCB51A966D9}" type="pres">
      <dgm:prSet presAssocID="{A16997B5-B128-47E7-A059-552F5FC9EF7B}" presName="compNode" presStyleCnt="0"/>
      <dgm:spPr/>
    </dgm:pt>
    <dgm:pt modelId="{AAAFF515-0381-4E99-9E92-C7548908348E}" type="pres">
      <dgm:prSet presAssocID="{A16997B5-B128-47E7-A059-552F5FC9EF7B}" presName="bgRect" presStyleLbl="bgShp" presStyleIdx="2" presStyleCnt="3"/>
      <dgm:spPr/>
    </dgm:pt>
    <dgm:pt modelId="{7942F485-3C5F-4D87-AC5D-838E243DC008}" type="pres">
      <dgm:prSet presAssocID="{A16997B5-B128-47E7-A059-552F5FC9EF7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resentation with Checklist"/>
        </a:ext>
      </dgm:extLst>
    </dgm:pt>
    <dgm:pt modelId="{A8780A11-C278-4DBE-9AB9-00E5E6AFB458}" type="pres">
      <dgm:prSet presAssocID="{A16997B5-B128-47E7-A059-552F5FC9EF7B}" presName="spaceRect" presStyleCnt="0"/>
      <dgm:spPr/>
    </dgm:pt>
    <dgm:pt modelId="{5409E76C-1B6A-445A-B44A-3E1CE5F0E328}" type="pres">
      <dgm:prSet presAssocID="{A16997B5-B128-47E7-A059-552F5FC9EF7B}" presName="parTx" presStyleLbl="revTx" presStyleIdx="2" presStyleCnt="3">
        <dgm:presLayoutVars>
          <dgm:chMax val="0"/>
          <dgm:chPref val="0"/>
        </dgm:presLayoutVars>
      </dgm:prSet>
      <dgm:spPr/>
    </dgm:pt>
  </dgm:ptLst>
  <dgm:cxnLst>
    <dgm:cxn modelId="{4DA77B07-C2C1-45AD-A23D-E9A01969418C}" type="presOf" srcId="{0E13A6EB-84AE-4AC0-B76B-56AE788635A7}" destId="{9CBB9018-1012-47BA-A12A-BE374FB4996E}" srcOrd="0" destOrd="0" presId="urn:microsoft.com/office/officeart/2018/2/layout/IconVerticalSolidList"/>
    <dgm:cxn modelId="{38945A4C-5A10-4C07-A21E-AED4AD095C32}" type="presOf" srcId="{A16997B5-B128-47E7-A059-552F5FC9EF7B}" destId="{5409E76C-1B6A-445A-B44A-3E1CE5F0E328}" srcOrd="0" destOrd="0" presId="urn:microsoft.com/office/officeart/2018/2/layout/IconVerticalSolidList"/>
    <dgm:cxn modelId="{E0A04F78-9C38-4989-8127-B876D4B27F04}" srcId="{0E13A6EB-84AE-4AC0-B76B-56AE788635A7}" destId="{D01BC21E-1861-4D86-9697-5FA7AEC2DF73}" srcOrd="0" destOrd="0" parTransId="{33CE6D6F-0E05-4E60-969A-0D257A7B5412}" sibTransId="{042E6404-BD27-4133-A2B9-50C692EC478C}"/>
    <dgm:cxn modelId="{570F298D-A8DF-4D39-994D-05FE96B93E59}" type="presOf" srcId="{39D4AB28-CC79-4735-8F45-7D93FBA24D4A}" destId="{7BC50266-520C-40B1-8742-005FE8D8C9E0}" srcOrd="0" destOrd="0" presId="urn:microsoft.com/office/officeart/2018/2/layout/IconVerticalSolidList"/>
    <dgm:cxn modelId="{DDFFE599-40FA-4064-BA3B-B0D2878C3BA8}" type="presOf" srcId="{D01BC21E-1861-4D86-9697-5FA7AEC2DF73}" destId="{8BF3E067-FB81-4E38-823B-D25D40DAFA97}" srcOrd="0" destOrd="0" presId="urn:microsoft.com/office/officeart/2018/2/layout/IconVerticalSolidList"/>
    <dgm:cxn modelId="{62E1B29A-2A7B-4994-BAA5-7D832ED56E6E}" srcId="{0E13A6EB-84AE-4AC0-B76B-56AE788635A7}" destId="{39D4AB28-CC79-4735-8F45-7D93FBA24D4A}" srcOrd="1" destOrd="0" parTransId="{BF7AB30C-00D9-49BB-9B5D-5784AB192BDD}" sibTransId="{CBB88120-C7B9-4228-A7BA-3251A1BE7EF2}"/>
    <dgm:cxn modelId="{CD8D0ED6-FCEC-478F-9506-9E393F18CCBA}" srcId="{0E13A6EB-84AE-4AC0-B76B-56AE788635A7}" destId="{A16997B5-B128-47E7-A059-552F5FC9EF7B}" srcOrd="2" destOrd="0" parTransId="{38AF305F-7EC2-45CC-B604-A33272278861}" sibTransId="{E85CEC91-9E81-4F67-88E7-18C3F226B9F4}"/>
    <dgm:cxn modelId="{5D7A00B1-E7D9-42B6-8C51-D4634A41069A}" type="presParOf" srcId="{9CBB9018-1012-47BA-A12A-BE374FB4996E}" destId="{C9956985-FD6B-4B61-8452-679C1475FAAE}" srcOrd="0" destOrd="0" presId="urn:microsoft.com/office/officeart/2018/2/layout/IconVerticalSolidList"/>
    <dgm:cxn modelId="{AB1E8996-90C7-4C72-9D4E-F5AC6E60C6A9}" type="presParOf" srcId="{C9956985-FD6B-4B61-8452-679C1475FAAE}" destId="{F84774BF-6FB9-4E4E-8035-D82EEA188CC8}" srcOrd="0" destOrd="0" presId="urn:microsoft.com/office/officeart/2018/2/layout/IconVerticalSolidList"/>
    <dgm:cxn modelId="{F8B5C8F1-6A4F-47D7-A4DD-0C0348980551}" type="presParOf" srcId="{C9956985-FD6B-4B61-8452-679C1475FAAE}" destId="{2EEE78AC-E64C-4B7B-BCE5-97AFE31A9B9F}" srcOrd="1" destOrd="0" presId="urn:microsoft.com/office/officeart/2018/2/layout/IconVerticalSolidList"/>
    <dgm:cxn modelId="{6A4FB7C6-3EFD-40B6-A639-19674E64B497}" type="presParOf" srcId="{C9956985-FD6B-4B61-8452-679C1475FAAE}" destId="{AFA70D39-0BA8-4F9F-B2B4-A996253FA299}" srcOrd="2" destOrd="0" presId="urn:microsoft.com/office/officeart/2018/2/layout/IconVerticalSolidList"/>
    <dgm:cxn modelId="{126E9D77-6192-420A-A977-E39D41E87504}" type="presParOf" srcId="{C9956985-FD6B-4B61-8452-679C1475FAAE}" destId="{8BF3E067-FB81-4E38-823B-D25D40DAFA97}" srcOrd="3" destOrd="0" presId="urn:microsoft.com/office/officeart/2018/2/layout/IconVerticalSolidList"/>
    <dgm:cxn modelId="{24C22D79-F094-4B64-A34E-7D8AE6E3A922}" type="presParOf" srcId="{9CBB9018-1012-47BA-A12A-BE374FB4996E}" destId="{920EF901-01AA-4E64-877A-A851C3648081}" srcOrd="1" destOrd="0" presId="urn:microsoft.com/office/officeart/2018/2/layout/IconVerticalSolidList"/>
    <dgm:cxn modelId="{1186E099-5C71-441D-8C3E-35B6EA22576E}" type="presParOf" srcId="{9CBB9018-1012-47BA-A12A-BE374FB4996E}" destId="{F87FE920-2807-4241-9295-3E86DB912FF7}" srcOrd="2" destOrd="0" presId="urn:microsoft.com/office/officeart/2018/2/layout/IconVerticalSolidList"/>
    <dgm:cxn modelId="{C0194ABE-2448-4B46-84E5-4F251AC7C2F5}" type="presParOf" srcId="{F87FE920-2807-4241-9295-3E86DB912FF7}" destId="{C343ABB8-0F88-489F-BEB1-067218C13FAD}" srcOrd="0" destOrd="0" presId="urn:microsoft.com/office/officeart/2018/2/layout/IconVerticalSolidList"/>
    <dgm:cxn modelId="{FA7D1E88-6520-4A99-9F70-306878198791}" type="presParOf" srcId="{F87FE920-2807-4241-9295-3E86DB912FF7}" destId="{7D2444A1-FA76-4F94-81A8-21D16C1437F2}" srcOrd="1" destOrd="0" presId="urn:microsoft.com/office/officeart/2018/2/layout/IconVerticalSolidList"/>
    <dgm:cxn modelId="{BB0496A7-2042-4E78-BC13-D4C3EFFA2575}" type="presParOf" srcId="{F87FE920-2807-4241-9295-3E86DB912FF7}" destId="{6B8C084C-80FB-4551-B441-0DC77EFCB3CC}" srcOrd="2" destOrd="0" presId="urn:microsoft.com/office/officeart/2018/2/layout/IconVerticalSolidList"/>
    <dgm:cxn modelId="{F0C3C8F4-53EC-4102-AAA7-573CF7E6E543}" type="presParOf" srcId="{F87FE920-2807-4241-9295-3E86DB912FF7}" destId="{7BC50266-520C-40B1-8742-005FE8D8C9E0}" srcOrd="3" destOrd="0" presId="urn:microsoft.com/office/officeart/2018/2/layout/IconVerticalSolidList"/>
    <dgm:cxn modelId="{47B8E71A-83F1-498C-8CB4-99857FBA90F3}" type="presParOf" srcId="{9CBB9018-1012-47BA-A12A-BE374FB4996E}" destId="{0912DF99-F627-46B6-A6C6-F8EDAF828915}" srcOrd="3" destOrd="0" presId="urn:microsoft.com/office/officeart/2018/2/layout/IconVerticalSolidList"/>
    <dgm:cxn modelId="{B7969BA8-E2F7-4E49-864E-C8DD13E8EA9E}" type="presParOf" srcId="{9CBB9018-1012-47BA-A12A-BE374FB4996E}" destId="{D7C6DA24-1214-4B40-A508-BBCB51A966D9}" srcOrd="4" destOrd="0" presId="urn:microsoft.com/office/officeart/2018/2/layout/IconVerticalSolidList"/>
    <dgm:cxn modelId="{88669DF5-27D9-496B-9B23-5AAB05011DDB}" type="presParOf" srcId="{D7C6DA24-1214-4B40-A508-BBCB51A966D9}" destId="{AAAFF515-0381-4E99-9E92-C7548908348E}" srcOrd="0" destOrd="0" presId="urn:microsoft.com/office/officeart/2018/2/layout/IconVerticalSolidList"/>
    <dgm:cxn modelId="{E5E26403-6B3B-48DE-B466-61946BE795E3}" type="presParOf" srcId="{D7C6DA24-1214-4B40-A508-BBCB51A966D9}" destId="{7942F485-3C5F-4D87-AC5D-838E243DC008}" srcOrd="1" destOrd="0" presId="urn:microsoft.com/office/officeart/2018/2/layout/IconVerticalSolidList"/>
    <dgm:cxn modelId="{02D4B9BA-5EE9-4820-B119-297C5AD28CDC}" type="presParOf" srcId="{D7C6DA24-1214-4B40-A508-BBCB51A966D9}" destId="{A8780A11-C278-4DBE-9AB9-00E5E6AFB458}" srcOrd="2" destOrd="0" presId="urn:microsoft.com/office/officeart/2018/2/layout/IconVerticalSolidList"/>
    <dgm:cxn modelId="{32EEF21F-9C2A-4A87-8B27-082C0E4792E2}" type="presParOf" srcId="{D7C6DA24-1214-4B40-A508-BBCB51A966D9}" destId="{5409E76C-1B6A-445A-B44A-3E1CE5F0E32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AD91299-F86A-43B1-9282-13F19BA0E370}"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BC7AFDBE-AD8C-48F1-8555-48F09FB53C9F}">
      <dgm:prSet custT="1"/>
      <dgm:spPr/>
      <dgm:t>
        <a:bodyPr/>
        <a:lstStyle/>
        <a:p>
          <a:r>
            <a:rPr lang="en-US" sz="2800" dirty="0"/>
            <a:t>Sector-specific risk assessments are important ways for the human health, animal health, and environment sectors to manage risks related to their sector within their sectoral context, perspectives, priorities, and mandates.</a:t>
          </a:r>
        </a:p>
      </dgm:t>
    </dgm:pt>
    <dgm:pt modelId="{D29FE8FC-B6D4-4AB9-81FD-1930ED80EB29}" type="parTrans" cxnId="{74AD5F76-7FD9-4D9A-A336-A32D5F8BCEA2}">
      <dgm:prSet/>
      <dgm:spPr/>
      <dgm:t>
        <a:bodyPr/>
        <a:lstStyle/>
        <a:p>
          <a:endParaRPr lang="en-US"/>
        </a:p>
      </dgm:t>
    </dgm:pt>
    <dgm:pt modelId="{74AE33A9-1985-48BB-8717-91E2BB1F6109}" type="sibTrans" cxnId="{74AD5F76-7FD9-4D9A-A336-A32D5F8BCEA2}">
      <dgm:prSet/>
      <dgm:spPr/>
      <dgm:t>
        <a:bodyPr/>
        <a:lstStyle/>
        <a:p>
          <a:endParaRPr lang="en-US"/>
        </a:p>
      </dgm:t>
    </dgm:pt>
    <dgm:pt modelId="{5871A75F-4505-4A6B-900E-FF582BC528FA}">
      <dgm:prSet custT="1"/>
      <dgm:spPr/>
      <dgm:t>
        <a:bodyPr/>
        <a:lstStyle/>
        <a:p>
          <a:r>
            <a:rPr lang="en-US" sz="2800" dirty="0"/>
            <a:t>For health concerns at the human–animal–environment interface, multiple sectors and disciplines must work together.</a:t>
          </a:r>
        </a:p>
      </dgm:t>
    </dgm:pt>
    <dgm:pt modelId="{898A3F6E-9CE7-463B-80A7-D9FB3FCFB53B}" type="parTrans" cxnId="{C6EC3845-14E2-4C26-93AD-80F16D916586}">
      <dgm:prSet/>
      <dgm:spPr/>
      <dgm:t>
        <a:bodyPr/>
        <a:lstStyle/>
        <a:p>
          <a:endParaRPr lang="en-US"/>
        </a:p>
      </dgm:t>
    </dgm:pt>
    <dgm:pt modelId="{ED95DF9A-E409-4DD8-86C8-41D54E07A817}" type="sibTrans" cxnId="{C6EC3845-14E2-4C26-93AD-80F16D916586}">
      <dgm:prSet/>
      <dgm:spPr/>
      <dgm:t>
        <a:bodyPr/>
        <a:lstStyle/>
        <a:p>
          <a:endParaRPr lang="en-US"/>
        </a:p>
      </dgm:t>
    </dgm:pt>
    <dgm:pt modelId="{9B7022CC-B495-4506-A36D-2F38B18ED39A}">
      <dgm:prSet custT="1"/>
      <dgm:spPr/>
      <dgm:t>
        <a:bodyPr/>
        <a:lstStyle/>
        <a:p>
          <a:r>
            <a:rPr lang="en-US" sz="2800" dirty="0"/>
            <a:t>Bringing together information and expertise from all relevant sectors for the joint assessment of health risks from zoonotic disease allows for the management of shared risks at the human–animal–environment interface with coordinated responses. </a:t>
          </a:r>
        </a:p>
      </dgm:t>
    </dgm:pt>
    <dgm:pt modelId="{F0B4D568-F125-4FB1-AD32-A4D8A243136D}" type="parTrans" cxnId="{4D887852-8806-469F-8587-00BDBE8C9CD1}">
      <dgm:prSet/>
      <dgm:spPr/>
      <dgm:t>
        <a:bodyPr/>
        <a:lstStyle/>
        <a:p>
          <a:endParaRPr lang="en-US"/>
        </a:p>
      </dgm:t>
    </dgm:pt>
    <dgm:pt modelId="{F7FE918D-A860-4F5D-9704-7737D721AFB6}" type="sibTrans" cxnId="{4D887852-8806-469F-8587-00BDBE8C9CD1}">
      <dgm:prSet/>
      <dgm:spPr/>
      <dgm:t>
        <a:bodyPr/>
        <a:lstStyle/>
        <a:p>
          <a:endParaRPr lang="en-US"/>
        </a:p>
      </dgm:t>
    </dgm:pt>
    <dgm:pt modelId="{586A5CEA-3726-4C16-AA12-ABA55CA68A4B}" type="pres">
      <dgm:prSet presAssocID="{CAD91299-F86A-43B1-9282-13F19BA0E370}" presName="root" presStyleCnt="0">
        <dgm:presLayoutVars>
          <dgm:dir/>
          <dgm:resizeHandles val="exact"/>
        </dgm:presLayoutVars>
      </dgm:prSet>
      <dgm:spPr/>
    </dgm:pt>
    <dgm:pt modelId="{FBF078FE-CA76-4247-A78D-FC3EFF1575A5}" type="pres">
      <dgm:prSet presAssocID="{BC7AFDBE-AD8C-48F1-8555-48F09FB53C9F}" presName="compNode" presStyleCnt="0"/>
      <dgm:spPr/>
    </dgm:pt>
    <dgm:pt modelId="{0FF827FD-C19C-4786-BFE0-60BA040591B5}" type="pres">
      <dgm:prSet presAssocID="{BC7AFDBE-AD8C-48F1-8555-48F09FB53C9F}" presName="bgRect" presStyleLbl="bgShp" presStyleIdx="0" presStyleCnt="3"/>
      <dgm:spPr/>
    </dgm:pt>
    <dgm:pt modelId="{76273571-0DE7-4677-A274-4746F1956BB7}" type="pres">
      <dgm:prSet presAssocID="{BC7AFDBE-AD8C-48F1-8555-48F09FB53C9F}"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w"/>
        </a:ext>
      </dgm:extLst>
    </dgm:pt>
    <dgm:pt modelId="{15082A76-9A0F-4418-B94F-988E0C6A121D}" type="pres">
      <dgm:prSet presAssocID="{BC7AFDBE-AD8C-48F1-8555-48F09FB53C9F}" presName="spaceRect" presStyleCnt="0"/>
      <dgm:spPr/>
    </dgm:pt>
    <dgm:pt modelId="{8641FBD1-9ED7-4AE9-9D8C-63ECFFDDEF21}" type="pres">
      <dgm:prSet presAssocID="{BC7AFDBE-AD8C-48F1-8555-48F09FB53C9F}" presName="parTx" presStyleLbl="revTx" presStyleIdx="0" presStyleCnt="3">
        <dgm:presLayoutVars>
          <dgm:chMax val="0"/>
          <dgm:chPref val="0"/>
        </dgm:presLayoutVars>
      </dgm:prSet>
      <dgm:spPr/>
    </dgm:pt>
    <dgm:pt modelId="{6CE37157-09F0-454F-842B-ED7E3116EF4C}" type="pres">
      <dgm:prSet presAssocID="{74AE33A9-1985-48BB-8717-91E2BB1F6109}" presName="sibTrans" presStyleCnt="0"/>
      <dgm:spPr/>
    </dgm:pt>
    <dgm:pt modelId="{DD032034-ABCD-4413-8E70-382490C6E42B}" type="pres">
      <dgm:prSet presAssocID="{5871A75F-4505-4A6B-900E-FF582BC528FA}" presName="compNode" presStyleCnt="0"/>
      <dgm:spPr/>
    </dgm:pt>
    <dgm:pt modelId="{B6D5126F-18C1-4B8B-B146-DE9EAA24458D}" type="pres">
      <dgm:prSet presAssocID="{5871A75F-4505-4A6B-900E-FF582BC528FA}" presName="bgRect" presStyleLbl="bgShp" presStyleIdx="1" presStyleCnt="3"/>
      <dgm:spPr/>
    </dgm:pt>
    <dgm:pt modelId="{4940F121-ACB4-42E2-A7BE-EE1056EB3D2A}" type="pres">
      <dgm:prSet presAssocID="{5871A75F-4505-4A6B-900E-FF582BC528F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ranching Diagram"/>
        </a:ext>
      </dgm:extLst>
    </dgm:pt>
    <dgm:pt modelId="{9C5961EE-DA31-4E34-8C82-5AC72D452275}" type="pres">
      <dgm:prSet presAssocID="{5871A75F-4505-4A6B-900E-FF582BC528FA}" presName="spaceRect" presStyleCnt="0"/>
      <dgm:spPr/>
    </dgm:pt>
    <dgm:pt modelId="{3F363AE7-C8B6-44E3-AFDD-D15320914650}" type="pres">
      <dgm:prSet presAssocID="{5871A75F-4505-4A6B-900E-FF582BC528FA}" presName="parTx" presStyleLbl="revTx" presStyleIdx="1" presStyleCnt="3">
        <dgm:presLayoutVars>
          <dgm:chMax val="0"/>
          <dgm:chPref val="0"/>
        </dgm:presLayoutVars>
      </dgm:prSet>
      <dgm:spPr/>
    </dgm:pt>
    <dgm:pt modelId="{9B0DC1A3-2C38-48B6-8EBB-669B3956EBA9}" type="pres">
      <dgm:prSet presAssocID="{ED95DF9A-E409-4DD8-86C8-41D54E07A817}" presName="sibTrans" presStyleCnt="0"/>
      <dgm:spPr/>
    </dgm:pt>
    <dgm:pt modelId="{3C6CDF75-0DAB-4D30-92AF-BB0890DA8DC6}" type="pres">
      <dgm:prSet presAssocID="{9B7022CC-B495-4506-A36D-2F38B18ED39A}" presName="compNode" presStyleCnt="0"/>
      <dgm:spPr/>
    </dgm:pt>
    <dgm:pt modelId="{F83D76A5-E5A5-4B09-9230-E4ECF930AB7A}" type="pres">
      <dgm:prSet presAssocID="{9B7022CC-B495-4506-A36D-2F38B18ED39A}" presName="bgRect" presStyleLbl="bgShp" presStyleIdx="2" presStyleCnt="3"/>
      <dgm:spPr/>
    </dgm:pt>
    <dgm:pt modelId="{DD42FABF-152E-4492-955D-0EDC2095B858}" type="pres">
      <dgm:prSet presAssocID="{9B7022CC-B495-4506-A36D-2F38B18ED39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First Aid Kit"/>
        </a:ext>
      </dgm:extLst>
    </dgm:pt>
    <dgm:pt modelId="{52462EE4-2344-46E6-90E7-1D6163590955}" type="pres">
      <dgm:prSet presAssocID="{9B7022CC-B495-4506-A36D-2F38B18ED39A}" presName="spaceRect" presStyleCnt="0"/>
      <dgm:spPr/>
    </dgm:pt>
    <dgm:pt modelId="{A2594A68-CF98-4AFD-88E8-753F7E946D77}" type="pres">
      <dgm:prSet presAssocID="{9B7022CC-B495-4506-A36D-2F38B18ED39A}" presName="parTx" presStyleLbl="revTx" presStyleIdx="2" presStyleCnt="3" custScaleX="108736">
        <dgm:presLayoutVars>
          <dgm:chMax val="0"/>
          <dgm:chPref val="0"/>
        </dgm:presLayoutVars>
      </dgm:prSet>
      <dgm:spPr/>
    </dgm:pt>
  </dgm:ptLst>
  <dgm:cxnLst>
    <dgm:cxn modelId="{85BDEA0B-46F5-46E4-A5AD-600FA2C6CFD6}" type="presOf" srcId="{CAD91299-F86A-43B1-9282-13F19BA0E370}" destId="{586A5CEA-3726-4C16-AA12-ABA55CA68A4B}" srcOrd="0" destOrd="0" presId="urn:microsoft.com/office/officeart/2018/2/layout/IconVerticalSolidList"/>
    <dgm:cxn modelId="{0694F517-2C72-47F5-BF34-57B30E782E33}" type="presOf" srcId="{5871A75F-4505-4A6B-900E-FF582BC528FA}" destId="{3F363AE7-C8B6-44E3-AFDD-D15320914650}" srcOrd="0" destOrd="0" presId="urn:microsoft.com/office/officeart/2018/2/layout/IconVerticalSolidList"/>
    <dgm:cxn modelId="{F432CA3D-9A5B-4D4E-92B0-0C827AA41382}" type="presOf" srcId="{9B7022CC-B495-4506-A36D-2F38B18ED39A}" destId="{A2594A68-CF98-4AFD-88E8-753F7E946D77}" srcOrd="0" destOrd="0" presId="urn:microsoft.com/office/officeart/2018/2/layout/IconVerticalSolidList"/>
    <dgm:cxn modelId="{C6EC3845-14E2-4C26-93AD-80F16D916586}" srcId="{CAD91299-F86A-43B1-9282-13F19BA0E370}" destId="{5871A75F-4505-4A6B-900E-FF582BC528FA}" srcOrd="1" destOrd="0" parTransId="{898A3F6E-9CE7-463B-80A7-D9FB3FCFB53B}" sibTransId="{ED95DF9A-E409-4DD8-86C8-41D54E07A817}"/>
    <dgm:cxn modelId="{4D887852-8806-469F-8587-00BDBE8C9CD1}" srcId="{CAD91299-F86A-43B1-9282-13F19BA0E370}" destId="{9B7022CC-B495-4506-A36D-2F38B18ED39A}" srcOrd="2" destOrd="0" parTransId="{F0B4D568-F125-4FB1-AD32-A4D8A243136D}" sibTransId="{F7FE918D-A860-4F5D-9704-7737D721AFB6}"/>
    <dgm:cxn modelId="{74AD5F76-7FD9-4D9A-A336-A32D5F8BCEA2}" srcId="{CAD91299-F86A-43B1-9282-13F19BA0E370}" destId="{BC7AFDBE-AD8C-48F1-8555-48F09FB53C9F}" srcOrd="0" destOrd="0" parTransId="{D29FE8FC-B6D4-4AB9-81FD-1930ED80EB29}" sibTransId="{74AE33A9-1985-48BB-8717-91E2BB1F6109}"/>
    <dgm:cxn modelId="{8F5F39BA-223F-4528-853D-D00CA1AE4050}" type="presOf" srcId="{BC7AFDBE-AD8C-48F1-8555-48F09FB53C9F}" destId="{8641FBD1-9ED7-4AE9-9D8C-63ECFFDDEF21}" srcOrd="0" destOrd="0" presId="urn:microsoft.com/office/officeart/2018/2/layout/IconVerticalSolidList"/>
    <dgm:cxn modelId="{78BE3AC4-1A04-4580-8D6C-5D433E9158FE}" type="presParOf" srcId="{586A5CEA-3726-4C16-AA12-ABA55CA68A4B}" destId="{FBF078FE-CA76-4247-A78D-FC3EFF1575A5}" srcOrd="0" destOrd="0" presId="urn:microsoft.com/office/officeart/2018/2/layout/IconVerticalSolidList"/>
    <dgm:cxn modelId="{2D311344-DD85-458D-B5A4-AC7CEED78302}" type="presParOf" srcId="{FBF078FE-CA76-4247-A78D-FC3EFF1575A5}" destId="{0FF827FD-C19C-4786-BFE0-60BA040591B5}" srcOrd="0" destOrd="0" presId="urn:microsoft.com/office/officeart/2018/2/layout/IconVerticalSolidList"/>
    <dgm:cxn modelId="{F76ADBCD-D6BC-41FD-8E2D-B4C3543FF390}" type="presParOf" srcId="{FBF078FE-CA76-4247-A78D-FC3EFF1575A5}" destId="{76273571-0DE7-4677-A274-4746F1956BB7}" srcOrd="1" destOrd="0" presId="urn:microsoft.com/office/officeart/2018/2/layout/IconVerticalSolidList"/>
    <dgm:cxn modelId="{8CCD05A4-B2D5-4B5D-9F55-D6C51C87068C}" type="presParOf" srcId="{FBF078FE-CA76-4247-A78D-FC3EFF1575A5}" destId="{15082A76-9A0F-4418-B94F-988E0C6A121D}" srcOrd="2" destOrd="0" presId="urn:microsoft.com/office/officeart/2018/2/layout/IconVerticalSolidList"/>
    <dgm:cxn modelId="{D28905AC-D030-4E73-94C0-17C4594B5881}" type="presParOf" srcId="{FBF078FE-CA76-4247-A78D-FC3EFF1575A5}" destId="{8641FBD1-9ED7-4AE9-9D8C-63ECFFDDEF21}" srcOrd="3" destOrd="0" presId="urn:microsoft.com/office/officeart/2018/2/layout/IconVerticalSolidList"/>
    <dgm:cxn modelId="{7EE91474-B2F3-403B-BD83-967A434A7999}" type="presParOf" srcId="{586A5CEA-3726-4C16-AA12-ABA55CA68A4B}" destId="{6CE37157-09F0-454F-842B-ED7E3116EF4C}" srcOrd="1" destOrd="0" presId="urn:microsoft.com/office/officeart/2018/2/layout/IconVerticalSolidList"/>
    <dgm:cxn modelId="{A2485F6C-C65E-4ACB-A6CC-F41344B1D74E}" type="presParOf" srcId="{586A5CEA-3726-4C16-AA12-ABA55CA68A4B}" destId="{DD032034-ABCD-4413-8E70-382490C6E42B}" srcOrd="2" destOrd="0" presId="urn:microsoft.com/office/officeart/2018/2/layout/IconVerticalSolidList"/>
    <dgm:cxn modelId="{FAB7740C-BC60-4483-854F-67B399614342}" type="presParOf" srcId="{DD032034-ABCD-4413-8E70-382490C6E42B}" destId="{B6D5126F-18C1-4B8B-B146-DE9EAA24458D}" srcOrd="0" destOrd="0" presId="urn:microsoft.com/office/officeart/2018/2/layout/IconVerticalSolidList"/>
    <dgm:cxn modelId="{89D02623-FE08-4FBF-8364-EB63190DFEC0}" type="presParOf" srcId="{DD032034-ABCD-4413-8E70-382490C6E42B}" destId="{4940F121-ACB4-42E2-A7BE-EE1056EB3D2A}" srcOrd="1" destOrd="0" presId="urn:microsoft.com/office/officeart/2018/2/layout/IconVerticalSolidList"/>
    <dgm:cxn modelId="{85FC42BF-4B47-45EC-ABA3-C28157812B9D}" type="presParOf" srcId="{DD032034-ABCD-4413-8E70-382490C6E42B}" destId="{9C5961EE-DA31-4E34-8C82-5AC72D452275}" srcOrd="2" destOrd="0" presId="urn:microsoft.com/office/officeart/2018/2/layout/IconVerticalSolidList"/>
    <dgm:cxn modelId="{EA8FAB0B-239F-41EA-BF7A-03E5C08DA78E}" type="presParOf" srcId="{DD032034-ABCD-4413-8E70-382490C6E42B}" destId="{3F363AE7-C8B6-44E3-AFDD-D15320914650}" srcOrd="3" destOrd="0" presId="urn:microsoft.com/office/officeart/2018/2/layout/IconVerticalSolidList"/>
    <dgm:cxn modelId="{52260325-9B0E-4A43-B726-AD6F8B4B3DF6}" type="presParOf" srcId="{586A5CEA-3726-4C16-AA12-ABA55CA68A4B}" destId="{9B0DC1A3-2C38-48B6-8EBB-669B3956EBA9}" srcOrd="3" destOrd="0" presId="urn:microsoft.com/office/officeart/2018/2/layout/IconVerticalSolidList"/>
    <dgm:cxn modelId="{FE1F9591-24EF-49F1-A19D-A3FC6518427B}" type="presParOf" srcId="{586A5CEA-3726-4C16-AA12-ABA55CA68A4B}" destId="{3C6CDF75-0DAB-4D30-92AF-BB0890DA8DC6}" srcOrd="4" destOrd="0" presId="urn:microsoft.com/office/officeart/2018/2/layout/IconVerticalSolidList"/>
    <dgm:cxn modelId="{F6CAECE0-0C89-403C-B9C3-23B48F4B1B6B}" type="presParOf" srcId="{3C6CDF75-0DAB-4D30-92AF-BB0890DA8DC6}" destId="{F83D76A5-E5A5-4B09-9230-E4ECF930AB7A}" srcOrd="0" destOrd="0" presId="urn:microsoft.com/office/officeart/2018/2/layout/IconVerticalSolidList"/>
    <dgm:cxn modelId="{9E5AD13E-4E12-4A73-820A-DD925BF9097A}" type="presParOf" srcId="{3C6CDF75-0DAB-4D30-92AF-BB0890DA8DC6}" destId="{DD42FABF-152E-4492-955D-0EDC2095B858}" srcOrd="1" destOrd="0" presId="urn:microsoft.com/office/officeart/2018/2/layout/IconVerticalSolidList"/>
    <dgm:cxn modelId="{B314C2A4-8137-4370-8E4B-C5F25AB5D448}" type="presParOf" srcId="{3C6CDF75-0DAB-4D30-92AF-BB0890DA8DC6}" destId="{52462EE4-2344-46E6-90E7-1D6163590955}" srcOrd="2" destOrd="0" presId="urn:microsoft.com/office/officeart/2018/2/layout/IconVerticalSolidList"/>
    <dgm:cxn modelId="{4F58CC32-95AA-4AC3-9113-4F05C7B45DF5}" type="presParOf" srcId="{3C6CDF75-0DAB-4D30-92AF-BB0890DA8DC6}" destId="{A2594A68-CF98-4AFD-88E8-753F7E946D77}"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EB4D7A1-AA51-48E3-A9E1-7E171CC6DB2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88701DBA-BEDA-4B91-B39C-EC10B2781C40}">
      <dgm:prSet/>
      <dgm:spPr/>
      <dgm:t>
        <a:bodyPr/>
        <a:lstStyle/>
        <a:p>
          <a:r>
            <a:rPr lang="en-US"/>
            <a:t>The primary role of faculty is to facilitate the learning process, facilitate group dynamics, serve as a resource.</a:t>
          </a:r>
        </a:p>
      </dgm:t>
    </dgm:pt>
    <dgm:pt modelId="{921F0FFF-8AC4-4357-90E7-22DB5730A438}" type="parTrans" cxnId="{3F1CE906-4F51-4FAA-BE38-E3FB6766595E}">
      <dgm:prSet/>
      <dgm:spPr/>
      <dgm:t>
        <a:bodyPr/>
        <a:lstStyle/>
        <a:p>
          <a:endParaRPr lang="en-US"/>
        </a:p>
      </dgm:t>
    </dgm:pt>
    <dgm:pt modelId="{21E125CA-36F3-4D37-9156-991B325F39D2}" type="sibTrans" cxnId="{3F1CE906-4F51-4FAA-BE38-E3FB6766595E}">
      <dgm:prSet/>
      <dgm:spPr/>
      <dgm:t>
        <a:bodyPr/>
        <a:lstStyle/>
        <a:p>
          <a:endParaRPr lang="en-US"/>
        </a:p>
      </dgm:t>
    </dgm:pt>
    <dgm:pt modelId="{3D863744-B9A4-48D2-912E-1FDC5DE7FBB3}">
      <dgm:prSet/>
      <dgm:spPr/>
      <dgm:t>
        <a:bodyPr/>
        <a:lstStyle/>
        <a:p>
          <a:r>
            <a:rPr lang="en-US"/>
            <a:t>Facilitators will directly disseminate only limited amounts of information to ensure understanding and provide students with context. </a:t>
          </a:r>
        </a:p>
      </dgm:t>
    </dgm:pt>
    <dgm:pt modelId="{4BED384C-856E-416C-A31C-8396B08C3D70}" type="parTrans" cxnId="{2A2DC04B-9C99-4EFF-AAF5-1677D5858824}">
      <dgm:prSet/>
      <dgm:spPr/>
      <dgm:t>
        <a:bodyPr/>
        <a:lstStyle/>
        <a:p>
          <a:endParaRPr lang="en-US"/>
        </a:p>
      </dgm:t>
    </dgm:pt>
    <dgm:pt modelId="{284A73A0-7C1A-47C8-BFBA-A3E6CD5C090F}" type="sibTrans" cxnId="{2A2DC04B-9C99-4EFF-AAF5-1677D5858824}">
      <dgm:prSet/>
      <dgm:spPr/>
      <dgm:t>
        <a:bodyPr/>
        <a:lstStyle/>
        <a:p>
          <a:endParaRPr lang="en-US"/>
        </a:p>
      </dgm:t>
    </dgm:pt>
    <dgm:pt modelId="{0F0115A1-8B8B-43AA-B452-ABE3649571D9}">
      <dgm:prSet/>
      <dgm:spPr/>
      <dgm:t>
        <a:bodyPr/>
        <a:lstStyle/>
        <a:p>
          <a:r>
            <a:rPr lang="en-US"/>
            <a:t>Students will be responsible for gathering, processing, analyzing, organizing, interpreting and communicating information and ideas. </a:t>
          </a:r>
        </a:p>
      </dgm:t>
    </dgm:pt>
    <dgm:pt modelId="{A4C13C38-0391-4E01-912D-F624284FED7D}" type="parTrans" cxnId="{D77E0218-4EDD-41B1-8CD7-DC535F304722}">
      <dgm:prSet/>
      <dgm:spPr/>
      <dgm:t>
        <a:bodyPr/>
        <a:lstStyle/>
        <a:p>
          <a:endParaRPr lang="en-US"/>
        </a:p>
      </dgm:t>
    </dgm:pt>
    <dgm:pt modelId="{1AB35999-2D84-446F-824E-9B884BFF1D2B}" type="sibTrans" cxnId="{D77E0218-4EDD-41B1-8CD7-DC535F304722}">
      <dgm:prSet/>
      <dgm:spPr/>
      <dgm:t>
        <a:bodyPr/>
        <a:lstStyle/>
        <a:p>
          <a:endParaRPr lang="en-US"/>
        </a:p>
      </dgm:t>
    </dgm:pt>
    <dgm:pt modelId="{1E0C5A1F-95C7-4A53-8B1D-74DB1EC139A7}">
      <dgm:prSet/>
      <dgm:spPr/>
      <dgm:t>
        <a:bodyPr/>
        <a:lstStyle/>
        <a:p>
          <a:r>
            <a:rPr lang="en-US"/>
            <a:t>Facilitators will support this process by encouraging discussion, inquiry, debate, research, collaboration.</a:t>
          </a:r>
        </a:p>
      </dgm:t>
    </dgm:pt>
    <dgm:pt modelId="{80A99A5C-1C2E-4257-B111-C2498D40A346}" type="parTrans" cxnId="{2267CFED-42EA-4341-848E-BC4A17E0260D}">
      <dgm:prSet/>
      <dgm:spPr/>
      <dgm:t>
        <a:bodyPr/>
        <a:lstStyle/>
        <a:p>
          <a:endParaRPr lang="en-US"/>
        </a:p>
      </dgm:t>
    </dgm:pt>
    <dgm:pt modelId="{AE9FF91F-4BC1-4C0D-9807-A17535BFB2D4}" type="sibTrans" cxnId="{2267CFED-42EA-4341-848E-BC4A17E0260D}">
      <dgm:prSet/>
      <dgm:spPr/>
      <dgm:t>
        <a:bodyPr/>
        <a:lstStyle/>
        <a:p>
          <a:endParaRPr lang="en-US"/>
        </a:p>
      </dgm:t>
    </dgm:pt>
    <dgm:pt modelId="{48AC251F-1EC2-4689-AFBE-C9D9B62F0615}" type="pres">
      <dgm:prSet presAssocID="{FEB4D7A1-AA51-48E3-A9E1-7E171CC6DB2D}" presName="root" presStyleCnt="0">
        <dgm:presLayoutVars>
          <dgm:dir/>
          <dgm:resizeHandles val="exact"/>
        </dgm:presLayoutVars>
      </dgm:prSet>
      <dgm:spPr/>
    </dgm:pt>
    <dgm:pt modelId="{29419C63-4132-4A57-AA5E-37E3A9FDB744}" type="pres">
      <dgm:prSet presAssocID="{88701DBA-BEDA-4B91-B39C-EC10B2781C40}" presName="compNode" presStyleCnt="0"/>
      <dgm:spPr/>
    </dgm:pt>
    <dgm:pt modelId="{DC77D497-D861-4217-A5F4-8B421F0F4988}" type="pres">
      <dgm:prSet presAssocID="{88701DBA-BEDA-4B91-B39C-EC10B2781C40}" presName="bgRect" presStyleLbl="bgShp" presStyleIdx="0" presStyleCnt="4"/>
      <dgm:spPr/>
    </dgm:pt>
    <dgm:pt modelId="{89954285-27F8-4DA4-A31D-2019C4625F7D}" type="pres">
      <dgm:prSet presAssocID="{88701DBA-BEDA-4B91-B39C-EC10B2781C4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65A9695E-1024-49A5-9C66-8484C720B878}" type="pres">
      <dgm:prSet presAssocID="{88701DBA-BEDA-4B91-B39C-EC10B2781C40}" presName="spaceRect" presStyleCnt="0"/>
      <dgm:spPr/>
    </dgm:pt>
    <dgm:pt modelId="{3B9A71E9-7478-4F98-B883-E8FEF6FFFCDA}" type="pres">
      <dgm:prSet presAssocID="{88701DBA-BEDA-4B91-B39C-EC10B2781C40}" presName="parTx" presStyleLbl="revTx" presStyleIdx="0" presStyleCnt="4">
        <dgm:presLayoutVars>
          <dgm:chMax val="0"/>
          <dgm:chPref val="0"/>
        </dgm:presLayoutVars>
      </dgm:prSet>
      <dgm:spPr/>
    </dgm:pt>
    <dgm:pt modelId="{9A2E27A0-9E36-44B7-BC39-62EC704706CB}" type="pres">
      <dgm:prSet presAssocID="{21E125CA-36F3-4D37-9156-991B325F39D2}" presName="sibTrans" presStyleCnt="0"/>
      <dgm:spPr/>
    </dgm:pt>
    <dgm:pt modelId="{2A77DDED-0A9F-4E20-B22E-9A8817396164}" type="pres">
      <dgm:prSet presAssocID="{3D863744-B9A4-48D2-912E-1FDC5DE7FBB3}" presName="compNode" presStyleCnt="0"/>
      <dgm:spPr/>
    </dgm:pt>
    <dgm:pt modelId="{B6CB3E8D-3CF9-4419-8F18-5D99AD6104F1}" type="pres">
      <dgm:prSet presAssocID="{3D863744-B9A4-48D2-912E-1FDC5DE7FBB3}" presName="bgRect" presStyleLbl="bgShp" presStyleIdx="1" presStyleCnt="4"/>
      <dgm:spPr/>
    </dgm:pt>
    <dgm:pt modelId="{B57A703F-708D-4C68-A5A6-1E381779225F}" type="pres">
      <dgm:prSet presAssocID="{3D863744-B9A4-48D2-912E-1FDC5DE7FBB3}"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oks"/>
        </a:ext>
      </dgm:extLst>
    </dgm:pt>
    <dgm:pt modelId="{338E0B6F-1CE1-4373-B51D-3A05F9FFF80F}" type="pres">
      <dgm:prSet presAssocID="{3D863744-B9A4-48D2-912E-1FDC5DE7FBB3}" presName="spaceRect" presStyleCnt="0"/>
      <dgm:spPr/>
    </dgm:pt>
    <dgm:pt modelId="{1D05B21A-79C5-426E-8EF1-EAC78C2F07CC}" type="pres">
      <dgm:prSet presAssocID="{3D863744-B9A4-48D2-912E-1FDC5DE7FBB3}" presName="parTx" presStyleLbl="revTx" presStyleIdx="1" presStyleCnt="4">
        <dgm:presLayoutVars>
          <dgm:chMax val="0"/>
          <dgm:chPref val="0"/>
        </dgm:presLayoutVars>
      </dgm:prSet>
      <dgm:spPr/>
    </dgm:pt>
    <dgm:pt modelId="{6ED67BB9-7647-45C3-9240-C04EC98A5F8E}" type="pres">
      <dgm:prSet presAssocID="{284A73A0-7C1A-47C8-BFBA-A3E6CD5C090F}" presName="sibTrans" presStyleCnt="0"/>
      <dgm:spPr/>
    </dgm:pt>
    <dgm:pt modelId="{9DBCB664-3A9C-4E70-B93E-5A32C21286BE}" type="pres">
      <dgm:prSet presAssocID="{0F0115A1-8B8B-43AA-B452-ABE3649571D9}" presName="compNode" presStyleCnt="0"/>
      <dgm:spPr/>
    </dgm:pt>
    <dgm:pt modelId="{D71CC69B-9E74-4DD8-AD07-106C06707D02}" type="pres">
      <dgm:prSet presAssocID="{0F0115A1-8B8B-43AA-B452-ABE3649571D9}" presName="bgRect" presStyleLbl="bgShp" presStyleIdx="2" presStyleCnt="4"/>
      <dgm:spPr/>
    </dgm:pt>
    <dgm:pt modelId="{CE0C9D5C-3BB9-4C05-AD3B-9D4C08142508}" type="pres">
      <dgm:prSet presAssocID="{0F0115A1-8B8B-43AA-B452-ABE3649571D9}"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erson with Idea"/>
        </a:ext>
      </dgm:extLst>
    </dgm:pt>
    <dgm:pt modelId="{A379F84A-499D-4EC4-8804-15695D94527C}" type="pres">
      <dgm:prSet presAssocID="{0F0115A1-8B8B-43AA-B452-ABE3649571D9}" presName="spaceRect" presStyleCnt="0"/>
      <dgm:spPr/>
    </dgm:pt>
    <dgm:pt modelId="{35944FC3-0EA8-49BB-9DD0-29D591B4CEF9}" type="pres">
      <dgm:prSet presAssocID="{0F0115A1-8B8B-43AA-B452-ABE3649571D9}" presName="parTx" presStyleLbl="revTx" presStyleIdx="2" presStyleCnt="4">
        <dgm:presLayoutVars>
          <dgm:chMax val="0"/>
          <dgm:chPref val="0"/>
        </dgm:presLayoutVars>
      </dgm:prSet>
      <dgm:spPr/>
    </dgm:pt>
    <dgm:pt modelId="{59013F0F-BBC7-44F0-BD4F-58434AFD915F}" type="pres">
      <dgm:prSet presAssocID="{1AB35999-2D84-446F-824E-9B884BFF1D2B}" presName="sibTrans" presStyleCnt="0"/>
      <dgm:spPr/>
    </dgm:pt>
    <dgm:pt modelId="{8F0EB2A1-408A-44B6-84F2-1042252EB732}" type="pres">
      <dgm:prSet presAssocID="{1E0C5A1F-95C7-4A53-8B1D-74DB1EC139A7}" presName="compNode" presStyleCnt="0"/>
      <dgm:spPr/>
    </dgm:pt>
    <dgm:pt modelId="{C4519BFE-DE17-4831-8D17-CD0C33E51FCB}" type="pres">
      <dgm:prSet presAssocID="{1E0C5A1F-95C7-4A53-8B1D-74DB1EC139A7}" presName="bgRect" presStyleLbl="bgShp" presStyleIdx="3" presStyleCnt="4"/>
      <dgm:spPr/>
    </dgm:pt>
    <dgm:pt modelId="{83AE0FEE-7837-42B0-91E4-8E7D32AA1525}" type="pres">
      <dgm:prSet presAssocID="{1E0C5A1F-95C7-4A53-8B1D-74DB1EC139A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ustomer Review"/>
        </a:ext>
      </dgm:extLst>
    </dgm:pt>
    <dgm:pt modelId="{43BFF9DF-AEED-4273-9F99-4264908D28B6}" type="pres">
      <dgm:prSet presAssocID="{1E0C5A1F-95C7-4A53-8B1D-74DB1EC139A7}" presName="spaceRect" presStyleCnt="0"/>
      <dgm:spPr/>
    </dgm:pt>
    <dgm:pt modelId="{9090E707-28C4-4CC5-82E6-0C8E3D4092F5}" type="pres">
      <dgm:prSet presAssocID="{1E0C5A1F-95C7-4A53-8B1D-74DB1EC139A7}" presName="parTx" presStyleLbl="revTx" presStyleIdx="3" presStyleCnt="4">
        <dgm:presLayoutVars>
          <dgm:chMax val="0"/>
          <dgm:chPref val="0"/>
        </dgm:presLayoutVars>
      </dgm:prSet>
      <dgm:spPr/>
    </dgm:pt>
  </dgm:ptLst>
  <dgm:cxnLst>
    <dgm:cxn modelId="{3F1CE906-4F51-4FAA-BE38-E3FB6766595E}" srcId="{FEB4D7A1-AA51-48E3-A9E1-7E171CC6DB2D}" destId="{88701DBA-BEDA-4B91-B39C-EC10B2781C40}" srcOrd="0" destOrd="0" parTransId="{921F0FFF-8AC4-4357-90E7-22DB5730A438}" sibTransId="{21E125CA-36F3-4D37-9156-991B325F39D2}"/>
    <dgm:cxn modelId="{09BB6B12-B6FB-4C06-99BE-CE9DECA3EFA4}" type="presOf" srcId="{3D863744-B9A4-48D2-912E-1FDC5DE7FBB3}" destId="{1D05B21A-79C5-426E-8EF1-EAC78C2F07CC}" srcOrd="0" destOrd="0" presId="urn:microsoft.com/office/officeart/2018/2/layout/IconVerticalSolidList"/>
    <dgm:cxn modelId="{CB6AA015-684D-444A-AAFF-150AEBDF027B}" type="presOf" srcId="{88701DBA-BEDA-4B91-B39C-EC10B2781C40}" destId="{3B9A71E9-7478-4F98-B883-E8FEF6FFFCDA}" srcOrd="0" destOrd="0" presId="urn:microsoft.com/office/officeart/2018/2/layout/IconVerticalSolidList"/>
    <dgm:cxn modelId="{D77E0218-4EDD-41B1-8CD7-DC535F304722}" srcId="{FEB4D7A1-AA51-48E3-A9E1-7E171CC6DB2D}" destId="{0F0115A1-8B8B-43AA-B452-ABE3649571D9}" srcOrd="2" destOrd="0" parTransId="{A4C13C38-0391-4E01-912D-F624284FED7D}" sibTransId="{1AB35999-2D84-446F-824E-9B884BFF1D2B}"/>
    <dgm:cxn modelId="{3071831E-1A01-4CD7-81C5-0E2197C049FF}" type="presOf" srcId="{FEB4D7A1-AA51-48E3-A9E1-7E171CC6DB2D}" destId="{48AC251F-1EC2-4689-AFBE-C9D9B62F0615}" srcOrd="0" destOrd="0" presId="urn:microsoft.com/office/officeart/2018/2/layout/IconVerticalSolidList"/>
    <dgm:cxn modelId="{63ACB35F-7085-4F77-B306-331CF7EB31FB}" type="presOf" srcId="{1E0C5A1F-95C7-4A53-8B1D-74DB1EC139A7}" destId="{9090E707-28C4-4CC5-82E6-0C8E3D4092F5}" srcOrd="0" destOrd="0" presId="urn:microsoft.com/office/officeart/2018/2/layout/IconVerticalSolidList"/>
    <dgm:cxn modelId="{2A2DC04B-9C99-4EFF-AAF5-1677D5858824}" srcId="{FEB4D7A1-AA51-48E3-A9E1-7E171CC6DB2D}" destId="{3D863744-B9A4-48D2-912E-1FDC5DE7FBB3}" srcOrd="1" destOrd="0" parTransId="{4BED384C-856E-416C-A31C-8396B08C3D70}" sibTransId="{284A73A0-7C1A-47C8-BFBA-A3E6CD5C090F}"/>
    <dgm:cxn modelId="{84AE6EAF-5530-47A6-8738-0D42A956921B}" type="presOf" srcId="{0F0115A1-8B8B-43AA-B452-ABE3649571D9}" destId="{35944FC3-0EA8-49BB-9DD0-29D591B4CEF9}" srcOrd="0" destOrd="0" presId="urn:microsoft.com/office/officeart/2018/2/layout/IconVerticalSolidList"/>
    <dgm:cxn modelId="{2267CFED-42EA-4341-848E-BC4A17E0260D}" srcId="{FEB4D7A1-AA51-48E3-A9E1-7E171CC6DB2D}" destId="{1E0C5A1F-95C7-4A53-8B1D-74DB1EC139A7}" srcOrd="3" destOrd="0" parTransId="{80A99A5C-1C2E-4257-B111-C2498D40A346}" sibTransId="{AE9FF91F-4BC1-4C0D-9807-A17535BFB2D4}"/>
    <dgm:cxn modelId="{B8B6A5A3-613C-4857-9CC3-D217592A5E00}" type="presParOf" srcId="{48AC251F-1EC2-4689-AFBE-C9D9B62F0615}" destId="{29419C63-4132-4A57-AA5E-37E3A9FDB744}" srcOrd="0" destOrd="0" presId="urn:microsoft.com/office/officeart/2018/2/layout/IconVerticalSolidList"/>
    <dgm:cxn modelId="{8E4A1997-198E-4F30-B650-43366F935CE4}" type="presParOf" srcId="{29419C63-4132-4A57-AA5E-37E3A9FDB744}" destId="{DC77D497-D861-4217-A5F4-8B421F0F4988}" srcOrd="0" destOrd="0" presId="urn:microsoft.com/office/officeart/2018/2/layout/IconVerticalSolidList"/>
    <dgm:cxn modelId="{307B3BBC-C5DD-4C17-94D8-39094B9F3720}" type="presParOf" srcId="{29419C63-4132-4A57-AA5E-37E3A9FDB744}" destId="{89954285-27F8-4DA4-A31D-2019C4625F7D}" srcOrd="1" destOrd="0" presId="urn:microsoft.com/office/officeart/2018/2/layout/IconVerticalSolidList"/>
    <dgm:cxn modelId="{6F14A0FF-0AEC-47C3-A2E5-34C79DEF1357}" type="presParOf" srcId="{29419C63-4132-4A57-AA5E-37E3A9FDB744}" destId="{65A9695E-1024-49A5-9C66-8484C720B878}" srcOrd="2" destOrd="0" presId="urn:microsoft.com/office/officeart/2018/2/layout/IconVerticalSolidList"/>
    <dgm:cxn modelId="{1B625E12-013F-4B75-834D-0F7782216DD8}" type="presParOf" srcId="{29419C63-4132-4A57-AA5E-37E3A9FDB744}" destId="{3B9A71E9-7478-4F98-B883-E8FEF6FFFCDA}" srcOrd="3" destOrd="0" presId="urn:microsoft.com/office/officeart/2018/2/layout/IconVerticalSolidList"/>
    <dgm:cxn modelId="{DD93DC4D-1011-47EC-A492-BF91AD43A29B}" type="presParOf" srcId="{48AC251F-1EC2-4689-AFBE-C9D9B62F0615}" destId="{9A2E27A0-9E36-44B7-BC39-62EC704706CB}" srcOrd="1" destOrd="0" presId="urn:microsoft.com/office/officeart/2018/2/layout/IconVerticalSolidList"/>
    <dgm:cxn modelId="{4F0E7FEA-85B2-4D85-A9A5-CA2B08D8A97F}" type="presParOf" srcId="{48AC251F-1EC2-4689-AFBE-C9D9B62F0615}" destId="{2A77DDED-0A9F-4E20-B22E-9A8817396164}" srcOrd="2" destOrd="0" presId="urn:microsoft.com/office/officeart/2018/2/layout/IconVerticalSolidList"/>
    <dgm:cxn modelId="{8DE981F1-4262-47F5-8D6D-930D73831288}" type="presParOf" srcId="{2A77DDED-0A9F-4E20-B22E-9A8817396164}" destId="{B6CB3E8D-3CF9-4419-8F18-5D99AD6104F1}" srcOrd="0" destOrd="0" presId="urn:microsoft.com/office/officeart/2018/2/layout/IconVerticalSolidList"/>
    <dgm:cxn modelId="{345F8E7E-B1D3-4D4D-931A-B0E45AABFE91}" type="presParOf" srcId="{2A77DDED-0A9F-4E20-B22E-9A8817396164}" destId="{B57A703F-708D-4C68-A5A6-1E381779225F}" srcOrd="1" destOrd="0" presId="urn:microsoft.com/office/officeart/2018/2/layout/IconVerticalSolidList"/>
    <dgm:cxn modelId="{97839975-920F-47D4-98BA-3904298361E8}" type="presParOf" srcId="{2A77DDED-0A9F-4E20-B22E-9A8817396164}" destId="{338E0B6F-1CE1-4373-B51D-3A05F9FFF80F}" srcOrd="2" destOrd="0" presId="urn:microsoft.com/office/officeart/2018/2/layout/IconVerticalSolidList"/>
    <dgm:cxn modelId="{CDC241F2-4596-4392-9DC3-2E8A22A80B91}" type="presParOf" srcId="{2A77DDED-0A9F-4E20-B22E-9A8817396164}" destId="{1D05B21A-79C5-426E-8EF1-EAC78C2F07CC}" srcOrd="3" destOrd="0" presId="urn:microsoft.com/office/officeart/2018/2/layout/IconVerticalSolidList"/>
    <dgm:cxn modelId="{77E1B98C-90A2-4154-8B93-47358F4043AD}" type="presParOf" srcId="{48AC251F-1EC2-4689-AFBE-C9D9B62F0615}" destId="{6ED67BB9-7647-45C3-9240-C04EC98A5F8E}" srcOrd="3" destOrd="0" presId="urn:microsoft.com/office/officeart/2018/2/layout/IconVerticalSolidList"/>
    <dgm:cxn modelId="{E9201ACB-94BF-48D4-BE83-D39F48B3BDAB}" type="presParOf" srcId="{48AC251F-1EC2-4689-AFBE-C9D9B62F0615}" destId="{9DBCB664-3A9C-4E70-B93E-5A32C21286BE}" srcOrd="4" destOrd="0" presId="urn:microsoft.com/office/officeart/2018/2/layout/IconVerticalSolidList"/>
    <dgm:cxn modelId="{8DD409CD-E38D-4FAC-AE1C-CDE06BB0C2F4}" type="presParOf" srcId="{9DBCB664-3A9C-4E70-B93E-5A32C21286BE}" destId="{D71CC69B-9E74-4DD8-AD07-106C06707D02}" srcOrd="0" destOrd="0" presId="urn:microsoft.com/office/officeart/2018/2/layout/IconVerticalSolidList"/>
    <dgm:cxn modelId="{A3F2C7B6-D265-46A8-83AE-87CFCD56B932}" type="presParOf" srcId="{9DBCB664-3A9C-4E70-B93E-5A32C21286BE}" destId="{CE0C9D5C-3BB9-4C05-AD3B-9D4C08142508}" srcOrd="1" destOrd="0" presId="urn:microsoft.com/office/officeart/2018/2/layout/IconVerticalSolidList"/>
    <dgm:cxn modelId="{68497099-0339-4F04-870F-69B0827DB59B}" type="presParOf" srcId="{9DBCB664-3A9C-4E70-B93E-5A32C21286BE}" destId="{A379F84A-499D-4EC4-8804-15695D94527C}" srcOrd="2" destOrd="0" presId="urn:microsoft.com/office/officeart/2018/2/layout/IconVerticalSolidList"/>
    <dgm:cxn modelId="{5599EEFD-6868-47B5-BA00-B4F250A675E3}" type="presParOf" srcId="{9DBCB664-3A9C-4E70-B93E-5A32C21286BE}" destId="{35944FC3-0EA8-49BB-9DD0-29D591B4CEF9}" srcOrd="3" destOrd="0" presId="urn:microsoft.com/office/officeart/2018/2/layout/IconVerticalSolidList"/>
    <dgm:cxn modelId="{E7440991-2749-4CBC-9501-C8BABB537B84}" type="presParOf" srcId="{48AC251F-1EC2-4689-AFBE-C9D9B62F0615}" destId="{59013F0F-BBC7-44F0-BD4F-58434AFD915F}" srcOrd="5" destOrd="0" presId="urn:microsoft.com/office/officeart/2018/2/layout/IconVerticalSolidList"/>
    <dgm:cxn modelId="{6F1EE41A-4F37-4E34-A4E6-56D3A2C3EEEC}" type="presParOf" srcId="{48AC251F-1EC2-4689-AFBE-C9D9B62F0615}" destId="{8F0EB2A1-408A-44B6-84F2-1042252EB732}" srcOrd="6" destOrd="0" presId="urn:microsoft.com/office/officeart/2018/2/layout/IconVerticalSolidList"/>
    <dgm:cxn modelId="{5CB8BFE5-BBF1-4634-BF5F-857A4925CAED}" type="presParOf" srcId="{8F0EB2A1-408A-44B6-84F2-1042252EB732}" destId="{C4519BFE-DE17-4831-8D17-CD0C33E51FCB}" srcOrd="0" destOrd="0" presId="urn:microsoft.com/office/officeart/2018/2/layout/IconVerticalSolidList"/>
    <dgm:cxn modelId="{7DA59739-FDA6-4319-9FEC-92B0E31A5CFF}" type="presParOf" srcId="{8F0EB2A1-408A-44B6-84F2-1042252EB732}" destId="{83AE0FEE-7837-42B0-91E4-8E7D32AA1525}" srcOrd="1" destOrd="0" presId="urn:microsoft.com/office/officeart/2018/2/layout/IconVerticalSolidList"/>
    <dgm:cxn modelId="{6EC2639C-5C17-4453-BF69-38943158A323}" type="presParOf" srcId="{8F0EB2A1-408A-44B6-84F2-1042252EB732}" destId="{43BFF9DF-AEED-4273-9F99-4264908D28B6}" srcOrd="2" destOrd="0" presId="urn:microsoft.com/office/officeart/2018/2/layout/IconVerticalSolidList"/>
    <dgm:cxn modelId="{EAB63C88-3576-45AC-8757-6A495BAFB088}" type="presParOf" srcId="{8F0EB2A1-408A-44B6-84F2-1042252EB732}" destId="{9090E707-28C4-4CC5-82E6-0C8E3D4092F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E1A5F66-9E1D-41EA-8C39-52150767C27B}"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5016DAC0-9B37-48E6-AA79-AFC6D6F2A277}">
      <dgm:prSet custT="1"/>
      <dgm:spPr/>
      <dgm:t>
        <a:bodyPr/>
        <a:lstStyle/>
        <a:p>
          <a:r>
            <a:rPr lang="en-US" sz="5400" kern="1200" dirty="0">
              <a:solidFill>
                <a:srgbClr val="FFFFFF"/>
              </a:solidFill>
              <a:latin typeface="Calibri" panose="020F0502020204030204"/>
              <a:ea typeface="+mn-ea"/>
              <a:cs typeface="+mn-cs"/>
            </a:rPr>
            <a:t>Chairperson</a:t>
          </a:r>
        </a:p>
      </dgm:t>
    </dgm:pt>
    <dgm:pt modelId="{C1632B1F-6A72-44A8-B8DA-861D0AF89F6D}" type="parTrans" cxnId="{C651F76F-B785-4F90-B822-514AE9599DE1}">
      <dgm:prSet/>
      <dgm:spPr/>
      <dgm:t>
        <a:bodyPr/>
        <a:lstStyle/>
        <a:p>
          <a:endParaRPr lang="en-US"/>
        </a:p>
      </dgm:t>
    </dgm:pt>
    <dgm:pt modelId="{2B538B94-A26B-45A8-83C3-2B1C5130E405}" type="sibTrans" cxnId="{C651F76F-B785-4F90-B822-514AE9599DE1}">
      <dgm:prSet/>
      <dgm:spPr/>
      <dgm:t>
        <a:bodyPr/>
        <a:lstStyle/>
        <a:p>
          <a:endParaRPr lang="en-US"/>
        </a:p>
      </dgm:t>
    </dgm:pt>
    <dgm:pt modelId="{4AC3B27F-533E-4C14-904F-625301CD0A36}">
      <dgm:prSet custT="1"/>
      <dgm:spPr/>
      <dgm:t>
        <a:bodyPr/>
        <a:lstStyle/>
        <a:p>
          <a:r>
            <a:rPr lang="en-US" sz="5400" dirty="0"/>
            <a:t>Scribe</a:t>
          </a:r>
        </a:p>
      </dgm:t>
    </dgm:pt>
    <dgm:pt modelId="{9C0C05B3-DE72-437A-A549-69B3D7AFE07A}" type="parTrans" cxnId="{D2ECDE6E-B599-4E17-BFF7-6AD75249BFD5}">
      <dgm:prSet/>
      <dgm:spPr/>
      <dgm:t>
        <a:bodyPr/>
        <a:lstStyle/>
        <a:p>
          <a:endParaRPr lang="en-US"/>
        </a:p>
      </dgm:t>
    </dgm:pt>
    <dgm:pt modelId="{2D2E2FC3-A723-45BF-A005-1AB62EAE3A01}" type="sibTrans" cxnId="{D2ECDE6E-B599-4E17-BFF7-6AD75249BFD5}">
      <dgm:prSet/>
      <dgm:spPr/>
      <dgm:t>
        <a:bodyPr/>
        <a:lstStyle/>
        <a:p>
          <a:endParaRPr lang="en-US"/>
        </a:p>
      </dgm:t>
    </dgm:pt>
    <dgm:pt modelId="{DA70DCD2-7C5A-4168-80C7-7D00A1049810}">
      <dgm:prSet custT="1"/>
      <dgm:spPr/>
      <dgm:t>
        <a:bodyPr/>
        <a:lstStyle/>
        <a:p>
          <a:r>
            <a:rPr lang="en-US" sz="5400" kern="1200" dirty="0">
              <a:solidFill>
                <a:srgbClr val="FFFFFF"/>
              </a:solidFill>
              <a:latin typeface="Calibri" panose="020F0502020204030204"/>
              <a:ea typeface="+mn-ea"/>
              <a:cs typeface="+mn-cs"/>
            </a:rPr>
            <a:t>Timekeeper</a:t>
          </a:r>
        </a:p>
      </dgm:t>
    </dgm:pt>
    <dgm:pt modelId="{0739F2DA-F231-4BA4-A7D1-A6D64E9C10ED}" type="parTrans" cxnId="{55D465B2-8969-4F6D-941A-E10CD1A94DF8}">
      <dgm:prSet/>
      <dgm:spPr/>
      <dgm:t>
        <a:bodyPr/>
        <a:lstStyle/>
        <a:p>
          <a:endParaRPr lang="en-US"/>
        </a:p>
      </dgm:t>
    </dgm:pt>
    <dgm:pt modelId="{4FD05434-FA40-4D67-8D5E-6A9E15B9D038}" type="sibTrans" cxnId="{55D465B2-8969-4F6D-941A-E10CD1A94DF8}">
      <dgm:prSet/>
      <dgm:spPr/>
      <dgm:t>
        <a:bodyPr/>
        <a:lstStyle/>
        <a:p>
          <a:endParaRPr lang="en-US"/>
        </a:p>
      </dgm:t>
    </dgm:pt>
    <dgm:pt modelId="{C0E7B31C-2949-4C33-9901-E662A29C4300}">
      <dgm:prSet/>
      <dgm:spPr/>
      <dgm:t>
        <a:bodyPr/>
        <a:lstStyle/>
        <a:p>
          <a:r>
            <a:rPr lang="en-US"/>
            <a:t>What, if any, other roles do you think could be useful to include in this model?</a:t>
          </a:r>
        </a:p>
      </dgm:t>
    </dgm:pt>
    <dgm:pt modelId="{6B93B205-7284-4DCF-9F9B-7B88CFBB12B0}" type="parTrans" cxnId="{FCBBB7DC-30C3-4C74-B11B-F490F368A933}">
      <dgm:prSet/>
      <dgm:spPr/>
      <dgm:t>
        <a:bodyPr/>
        <a:lstStyle/>
        <a:p>
          <a:endParaRPr lang="en-US"/>
        </a:p>
      </dgm:t>
    </dgm:pt>
    <dgm:pt modelId="{81C017FB-311D-4B49-8039-2F36A4E779F0}" type="sibTrans" cxnId="{FCBBB7DC-30C3-4C74-B11B-F490F368A933}">
      <dgm:prSet/>
      <dgm:spPr/>
      <dgm:t>
        <a:bodyPr/>
        <a:lstStyle/>
        <a:p>
          <a:endParaRPr lang="en-US"/>
        </a:p>
      </dgm:t>
    </dgm:pt>
    <dgm:pt modelId="{57AACE04-DD75-48C0-9051-2AB5AF327042}" type="pres">
      <dgm:prSet presAssocID="{FE1A5F66-9E1D-41EA-8C39-52150767C27B}" presName="diagram" presStyleCnt="0">
        <dgm:presLayoutVars>
          <dgm:dir/>
          <dgm:resizeHandles val="exact"/>
        </dgm:presLayoutVars>
      </dgm:prSet>
      <dgm:spPr/>
    </dgm:pt>
    <dgm:pt modelId="{0247F6BE-2E5A-4EA3-8DDE-4390C1CFEAF3}" type="pres">
      <dgm:prSet presAssocID="{5016DAC0-9B37-48E6-AA79-AFC6D6F2A277}" presName="node" presStyleLbl="node1" presStyleIdx="0" presStyleCnt="4" custLinFactNeighborX="-33" custLinFactNeighborY="-2538">
        <dgm:presLayoutVars>
          <dgm:bulletEnabled val="1"/>
        </dgm:presLayoutVars>
      </dgm:prSet>
      <dgm:spPr/>
    </dgm:pt>
    <dgm:pt modelId="{7B9FA383-E3F5-4319-BD4C-1DDE6C1F1540}" type="pres">
      <dgm:prSet presAssocID="{2B538B94-A26B-45A8-83C3-2B1C5130E405}" presName="sibTrans" presStyleCnt="0"/>
      <dgm:spPr/>
    </dgm:pt>
    <dgm:pt modelId="{D7D2B977-5DA3-4501-8A16-36595D3796C6}" type="pres">
      <dgm:prSet presAssocID="{4AC3B27F-533E-4C14-904F-625301CD0A36}" presName="node" presStyleLbl="node1" presStyleIdx="1" presStyleCnt="4">
        <dgm:presLayoutVars>
          <dgm:bulletEnabled val="1"/>
        </dgm:presLayoutVars>
      </dgm:prSet>
      <dgm:spPr/>
    </dgm:pt>
    <dgm:pt modelId="{4E1A0B2C-DD57-4504-8E3D-DDF6B14F628B}" type="pres">
      <dgm:prSet presAssocID="{2D2E2FC3-A723-45BF-A005-1AB62EAE3A01}" presName="sibTrans" presStyleCnt="0"/>
      <dgm:spPr/>
    </dgm:pt>
    <dgm:pt modelId="{09D6EBA7-9331-4A3D-BD90-979167F0E8B9}" type="pres">
      <dgm:prSet presAssocID="{DA70DCD2-7C5A-4168-80C7-7D00A1049810}" presName="node" presStyleLbl="node1" presStyleIdx="2" presStyleCnt="4">
        <dgm:presLayoutVars>
          <dgm:bulletEnabled val="1"/>
        </dgm:presLayoutVars>
      </dgm:prSet>
      <dgm:spPr/>
    </dgm:pt>
    <dgm:pt modelId="{356B064F-5AF6-4CF8-B93F-D67E5EEABFC3}" type="pres">
      <dgm:prSet presAssocID="{4FD05434-FA40-4D67-8D5E-6A9E15B9D038}" presName="sibTrans" presStyleCnt="0"/>
      <dgm:spPr/>
    </dgm:pt>
    <dgm:pt modelId="{C26718BB-A168-475B-B18F-E96AE8699247}" type="pres">
      <dgm:prSet presAssocID="{C0E7B31C-2949-4C33-9901-E662A29C4300}" presName="node" presStyleLbl="node1" presStyleIdx="3" presStyleCnt="4">
        <dgm:presLayoutVars>
          <dgm:bulletEnabled val="1"/>
        </dgm:presLayoutVars>
      </dgm:prSet>
      <dgm:spPr/>
    </dgm:pt>
  </dgm:ptLst>
  <dgm:cxnLst>
    <dgm:cxn modelId="{6955C21C-DA75-44F6-8A7B-A3CD1C86EC3F}" type="presOf" srcId="{C0E7B31C-2949-4C33-9901-E662A29C4300}" destId="{C26718BB-A168-475B-B18F-E96AE8699247}" srcOrd="0" destOrd="0" presId="urn:microsoft.com/office/officeart/2005/8/layout/default"/>
    <dgm:cxn modelId="{06DAD41E-AD97-43BF-ACB6-F02F14198932}" type="presOf" srcId="{DA70DCD2-7C5A-4168-80C7-7D00A1049810}" destId="{09D6EBA7-9331-4A3D-BD90-979167F0E8B9}" srcOrd="0" destOrd="0" presId="urn:microsoft.com/office/officeart/2005/8/layout/default"/>
    <dgm:cxn modelId="{D2ECDE6E-B599-4E17-BFF7-6AD75249BFD5}" srcId="{FE1A5F66-9E1D-41EA-8C39-52150767C27B}" destId="{4AC3B27F-533E-4C14-904F-625301CD0A36}" srcOrd="1" destOrd="0" parTransId="{9C0C05B3-DE72-437A-A549-69B3D7AFE07A}" sibTransId="{2D2E2FC3-A723-45BF-A005-1AB62EAE3A01}"/>
    <dgm:cxn modelId="{C651F76F-B785-4F90-B822-514AE9599DE1}" srcId="{FE1A5F66-9E1D-41EA-8C39-52150767C27B}" destId="{5016DAC0-9B37-48E6-AA79-AFC6D6F2A277}" srcOrd="0" destOrd="0" parTransId="{C1632B1F-6A72-44A8-B8DA-861D0AF89F6D}" sibTransId="{2B538B94-A26B-45A8-83C3-2B1C5130E405}"/>
    <dgm:cxn modelId="{F0B80181-A177-4833-A8A6-23A8E514591C}" type="presOf" srcId="{4AC3B27F-533E-4C14-904F-625301CD0A36}" destId="{D7D2B977-5DA3-4501-8A16-36595D3796C6}" srcOrd="0" destOrd="0" presId="urn:microsoft.com/office/officeart/2005/8/layout/default"/>
    <dgm:cxn modelId="{55D465B2-8969-4F6D-941A-E10CD1A94DF8}" srcId="{FE1A5F66-9E1D-41EA-8C39-52150767C27B}" destId="{DA70DCD2-7C5A-4168-80C7-7D00A1049810}" srcOrd="2" destOrd="0" parTransId="{0739F2DA-F231-4BA4-A7D1-A6D64E9C10ED}" sibTransId="{4FD05434-FA40-4D67-8D5E-6A9E15B9D038}"/>
    <dgm:cxn modelId="{49FFFECD-1912-4406-8CAB-8E5B7558C4D3}" type="presOf" srcId="{5016DAC0-9B37-48E6-AA79-AFC6D6F2A277}" destId="{0247F6BE-2E5A-4EA3-8DDE-4390C1CFEAF3}" srcOrd="0" destOrd="0" presId="urn:microsoft.com/office/officeart/2005/8/layout/default"/>
    <dgm:cxn modelId="{FCBBB7DC-30C3-4C74-B11B-F490F368A933}" srcId="{FE1A5F66-9E1D-41EA-8C39-52150767C27B}" destId="{C0E7B31C-2949-4C33-9901-E662A29C4300}" srcOrd="3" destOrd="0" parTransId="{6B93B205-7284-4DCF-9F9B-7B88CFBB12B0}" sibTransId="{81C017FB-311D-4B49-8039-2F36A4E779F0}"/>
    <dgm:cxn modelId="{09328AF9-2BB8-498B-BA37-349EEC85E220}" type="presOf" srcId="{FE1A5F66-9E1D-41EA-8C39-52150767C27B}" destId="{57AACE04-DD75-48C0-9051-2AB5AF327042}" srcOrd="0" destOrd="0" presId="urn:microsoft.com/office/officeart/2005/8/layout/default"/>
    <dgm:cxn modelId="{9BE3FAD6-7EF4-4CF0-9619-2F6E13A3F067}" type="presParOf" srcId="{57AACE04-DD75-48C0-9051-2AB5AF327042}" destId="{0247F6BE-2E5A-4EA3-8DDE-4390C1CFEAF3}" srcOrd="0" destOrd="0" presId="urn:microsoft.com/office/officeart/2005/8/layout/default"/>
    <dgm:cxn modelId="{72530B04-EEB1-4384-9E49-23E0B6A04E73}" type="presParOf" srcId="{57AACE04-DD75-48C0-9051-2AB5AF327042}" destId="{7B9FA383-E3F5-4319-BD4C-1DDE6C1F1540}" srcOrd="1" destOrd="0" presId="urn:microsoft.com/office/officeart/2005/8/layout/default"/>
    <dgm:cxn modelId="{FD39A319-BAC0-48A3-A2B3-322315889CD1}" type="presParOf" srcId="{57AACE04-DD75-48C0-9051-2AB5AF327042}" destId="{D7D2B977-5DA3-4501-8A16-36595D3796C6}" srcOrd="2" destOrd="0" presId="urn:microsoft.com/office/officeart/2005/8/layout/default"/>
    <dgm:cxn modelId="{69797BFE-4FA7-4F3D-B9B6-2D7A6882F60D}" type="presParOf" srcId="{57AACE04-DD75-48C0-9051-2AB5AF327042}" destId="{4E1A0B2C-DD57-4504-8E3D-DDF6B14F628B}" srcOrd="3" destOrd="0" presId="urn:microsoft.com/office/officeart/2005/8/layout/default"/>
    <dgm:cxn modelId="{9DD7845E-04C5-471E-9817-749EF511001F}" type="presParOf" srcId="{57AACE04-DD75-48C0-9051-2AB5AF327042}" destId="{09D6EBA7-9331-4A3D-BD90-979167F0E8B9}" srcOrd="4" destOrd="0" presId="urn:microsoft.com/office/officeart/2005/8/layout/default"/>
    <dgm:cxn modelId="{FCCBADE8-8308-4AC8-BEBA-348551576BF6}" type="presParOf" srcId="{57AACE04-DD75-48C0-9051-2AB5AF327042}" destId="{356B064F-5AF6-4CF8-B93F-D67E5EEABFC3}" srcOrd="5" destOrd="0" presId="urn:microsoft.com/office/officeart/2005/8/layout/default"/>
    <dgm:cxn modelId="{D29DD061-EC70-449B-9D29-F8D11C887DD2}" type="presParOf" srcId="{57AACE04-DD75-48C0-9051-2AB5AF327042}" destId="{C26718BB-A168-475B-B18F-E96AE8699247}"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FD8F50E-D12F-4459-90E5-3F7087596B86}"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9C90989B-AB80-4236-867A-445FE4DD02EB}">
      <dgm:prSet/>
      <dgm:spPr/>
      <dgm:t>
        <a:bodyPr/>
        <a:lstStyle/>
        <a:p>
          <a:r>
            <a:rPr lang="en-US"/>
            <a:t>Since March 2016 to June 2018, 10 independent outbreaks of RVF have been detected in Uganda. </a:t>
          </a:r>
        </a:p>
      </dgm:t>
    </dgm:pt>
    <dgm:pt modelId="{47E417F7-1BF3-4B40-A3A3-17B05EA5072A}" type="parTrans" cxnId="{48585037-3D60-4EB1-AF6B-6652212BD88F}">
      <dgm:prSet/>
      <dgm:spPr/>
      <dgm:t>
        <a:bodyPr/>
        <a:lstStyle/>
        <a:p>
          <a:endParaRPr lang="en-US"/>
        </a:p>
      </dgm:t>
    </dgm:pt>
    <dgm:pt modelId="{658CBC57-639C-42EE-BF4E-EAB45C3D56A2}" type="sibTrans" cxnId="{48585037-3D60-4EB1-AF6B-6652212BD88F}">
      <dgm:prSet/>
      <dgm:spPr/>
      <dgm:t>
        <a:bodyPr/>
        <a:lstStyle/>
        <a:p>
          <a:endParaRPr lang="en-US"/>
        </a:p>
      </dgm:t>
    </dgm:pt>
    <dgm:pt modelId="{5F2767A3-CEB9-4D8F-AD69-80913AC386C2}">
      <dgm:prSet/>
      <dgm:spPr/>
      <dgm:t>
        <a:bodyPr/>
        <a:lstStyle/>
        <a:p>
          <a:r>
            <a:rPr lang="en-US"/>
            <a:t>The outbreaks occurred in 10 districts and involved 16 human cases of whom 7 died (CFR = 44%). </a:t>
          </a:r>
        </a:p>
      </dgm:t>
    </dgm:pt>
    <dgm:pt modelId="{2A1650F0-C0C0-43D1-8763-54776E75414E}" type="parTrans" cxnId="{F178AB32-4229-4F06-8192-10665751C5CA}">
      <dgm:prSet/>
      <dgm:spPr/>
      <dgm:t>
        <a:bodyPr/>
        <a:lstStyle/>
        <a:p>
          <a:endParaRPr lang="en-US"/>
        </a:p>
      </dgm:t>
    </dgm:pt>
    <dgm:pt modelId="{CD8CFB24-100A-444A-B222-1B0B22194F02}" type="sibTrans" cxnId="{F178AB32-4229-4F06-8192-10665751C5CA}">
      <dgm:prSet/>
      <dgm:spPr/>
      <dgm:t>
        <a:bodyPr/>
        <a:lstStyle/>
        <a:p>
          <a:endParaRPr lang="en-US"/>
        </a:p>
      </dgm:t>
    </dgm:pt>
    <dgm:pt modelId="{D90E5919-65AD-4130-9D71-F1CF21DA68E0}">
      <dgm:prSet/>
      <dgm:spPr/>
      <dgm:t>
        <a:bodyPr/>
        <a:lstStyle/>
        <a:p>
          <a:r>
            <a:rPr lang="en-US"/>
            <a:t>From investigations conducted in Kabale district following RVF outbreak in 2016, cattle, goats, and sheep had a seroprevalence of 27% (86/324), 7% (40/569) and 4% (7/158), respectively. </a:t>
          </a:r>
        </a:p>
      </dgm:t>
    </dgm:pt>
    <dgm:pt modelId="{20642C28-FC54-4DA9-A634-C6537C530DEA}" type="parTrans" cxnId="{FCDF2009-AED4-4F7F-A7C5-F2C6D271ACAD}">
      <dgm:prSet/>
      <dgm:spPr/>
      <dgm:t>
        <a:bodyPr/>
        <a:lstStyle/>
        <a:p>
          <a:endParaRPr lang="en-US"/>
        </a:p>
      </dgm:t>
    </dgm:pt>
    <dgm:pt modelId="{FFFE9E07-40BE-474B-9EE0-CC75865C06DB}" type="sibTrans" cxnId="{FCDF2009-AED4-4F7F-A7C5-F2C6D271ACAD}">
      <dgm:prSet/>
      <dgm:spPr/>
      <dgm:t>
        <a:bodyPr/>
        <a:lstStyle/>
        <a:p>
          <a:endParaRPr lang="en-US"/>
        </a:p>
      </dgm:t>
    </dgm:pt>
    <dgm:pt modelId="{70A408E3-AE85-4A98-8187-A0105D06F37D}" type="pres">
      <dgm:prSet presAssocID="{2FD8F50E-D12F-4459-90E5-3F7087596B86}" presName="linear" presStyleCnt="0">
        <dgm:presLayoutVars>
          <dgm:animLvl val="lvl"/>
          <dgm:resizeHandles val="exact"/>
        </dgm:presLayoutVars>
      </dgm:prSet>
      <dgm:spPr/>
    </dgm:pt>
    <dgm:pt modelId="{7C330C9C-2E7F-4C69-A7C6-B49ADD303B8B}" type="pres">
      <dgm:prSet presAssocID="{9C90989B-AB80-4236-867A-445FE4DD02EB}" presName="parentText" presStyleLbl="node1" presStyleIdx="0" presStyleCnt="3">
        <dgm:presLayoutVars>
          <dgm:chMax val="0"/>
          <dgm:bulletEnabled val="1"/>
        </dgm:presLayoutVars>
      </dgm:prSet>
      <dgm:spPr/>
    </dgm:pt>
    <dgm:pt modelId="{0F0C9B9C-9761-4327-93BF-CC768BADC68F}" type="pres">
      <dgm:prSet presAssocID="{658CBC57-639C-42EE-BF4E-EAB45C3D56A2}" presName="spacer" presStyleCnt="0"/>
      <dgm:spPr/>
    </dgm:pt>
    <dgm:pt modelId="{AF0B28FC-85CA-4376-8BA3-D80CE127A191}" type="pres">
      <dgm:prSet presAssocID="{5F2767A3-CEB9-4D8F-AD69-80913AC386C2}" presName="parentText" presStyleLbl="node1" presStyleIdx="1" presStyleCnt="3">
        <dgm:presLayoutVars>
          <dgm:chMax val="0"/>
          <dgm:bulletEnabled val="1"/>
        </dgm:presLayoutVars>
      </dgm:prSet>
      <dgm:spPr/>
    </dgm:pt>
    <dgm:pt modelId="{8AC5ED58-C52E-4BFF-B663-49C70F8314CD}" type="pres">
      <dgm:prSet presAssocID="{CD8CFB24-100A-444A-B222-1B0B22194F02}" presName="spacer" presStyleCnt="0"/>
      <dgm:spPr/>
    </dgm:pt>
    <dgm:pt modelId="{46B42008-7DB5-4806-9D7F-209712FAB714}" type="pres">
      <dgm:prSet presAssocID="{D90E5919-65AD-4130-9D71-F1CF21DA68E0}" presName="parentText" presStyleLbl="node1" presStyleIdx="2" presStyleCnt="3">
        <dgm:presLayoutVars>
          <dgm:chMax val="0"/>
          <dgm:bulletEnabled val="1"/>
        </dgm:presLayoutVars>
      </dgm:prSet>
      <dgm:spPr/>
    </dgm:pt>
  </dgm:ptLst>
  <dgm:cxnLst>
    <dgm:cxn modelId="{4B141906-DB75-44A9-8F8E-752DC5E261C2}" type="presOf" srcId="{D90E5919-65AD-4130-9D71-F1CF21DA68E0}" destId="{46B42008-7DB5-4806-9D7F-209712FAB714}" srcOrd="0" destOrd="0" presId="urn:microsoft.com/office/officeart/2005/8/layout/vList2"/>
    <dgm:cxn modelId="{FCDF2009-AED4-4F7F-A7C5-F2C6D271ACAD}" srcId="{2FD8F50E-D12F-4459-90E5-3F7087596B86}" destId="{D90E5919-65AD-4130-9D71-F1CF21DA68E0}" srcOrd="2" destOrd="0" parTransId="{20642C28-FC54-4DA9-A634-C6537C530DEA}" sibTransId="{FFFE9E07-40BE-474B-9EE0-CC75865C06DB}"/>
    <dgm:cxn modelId="{F178AB32-4229-4F06-8192-10665751C5CA}" srcId="{2FD8F50E-D12F-4459-90E5-3F7087596B86}" destId="{5F2767A3-CEB9-4D8F-AD69-80913AC386C2}" srcOrd="1" destOrd="0" parTransId="{2A1650F0-C0C0-43D1-8763-54776E75414E}" sibTransId="{CD8CFB24-100A-444A-B222-1B0B22194F02}"/>
    <dgm:cxn modelId="{48585037-3D60-4EB1-AF6B-6652212BD88F}" srcId="{2FD8F50E-D12F-4459-90E5-3F7087596B86}" destId="{9C90989B-AB80-4236-867A-445FE4DD02EB}" srcOrd="0" destOrd="0" parTransId="{47E417F7-1BF3-4B40-A3A3-17B05EA5072A}" sibTransId="{658CBC57-639C-42EE-BF4E-EAB45C3D56A2}"/>
    <dgm:cxn modelId="{1A970471-5205-423C-A60C-9602C362ADEF}" type="presOf" srcId="{9C90989B-AB80-4236-867A-445FE4DD02EB}" destId="{7C330C9C-2E7F-4C69-A7C6-B49ADD303B8B}" srcOrd="0" destOrd="0" presId="urn:microsoft.com/office/officeart/2005/8/layout/vList2"/>
    <dgm:cxn modelId="{2D51D9A2-AF3D-4068-B65D-553BF9E497DA}" type="presOf" srcId="{2FD8F50E-D12F-4459-90E5-3F7087596B86}" destId="{70A408E3-AE85-4A98-8187-A0105D06F37D}" srcOrd="0" destOrd="0" presId="urn:microsoft.com/office/officeart/2005/8/layout/vList2"/>
    <dgm:cxn modelId="{A4142DE7-FDA0-4639-9A1E-35AD3C93C3FE}" type="presOf" srcId="{5F2767A3-CEB9-4D8F-AD69-80913AC386C2}" destId="{AF0B28FC-85CA-4376-8BA3-D80CE127A191}" srcOrd="0" destOrd="0" presId="urn:microsoft.com/office/officeart/2005/8/layout/vList2"/>
    <dgm:cxn modelId="{79C6D063-8836-490A-9EDF-A3BC2DAE2A2C}" type="presParOf" srcId="{70A408E3-AE85-4A98-8187-A0105D06F37D}" destId="{7C330C9C-2E7F-4C69-A7C6-B49ADD303B8B}" srcOrd="0" destOrd="0" presId="urn:microsoft.com/office/officeart/2005/8/layout/vList2"/>
    <dgm:cxn modelId="{2AB15E7C-6FE8-41B8-AFB6-00F3E03DC75D}" type="presParOf" srcId="{70A408E3-AE85-4A98-8187-A0105D06F37D}" destId="{0F0C9B9C-9761-4327-93BF-CC768BADC68F}" srcOrd="1" destOrd="0" presId="urn:microsoft.com/office/officeart/2005/8/layout/vList2"/>
    <dgm:cxn modelId="{B2D095B9-3B6A-44C7-8F40-E4E4667C43F7}" type="presParOf" srcId="{70A408E3-AE85-4A98-8187-A0105D06F37D}" destId="{AF0B28FC-85CA-4376-8BA3-D80CE127A191}" srcOrd="2" destOrd="0" presId="urn:microsoft.com/office/officeart/2005/8/layout/vList2"/>
    <dgm:cxn modelId="{7B3D47D6-D065-4AED-AD57-FE383147D755}" type="presParOf" srcId="{70A408E3-AE85-4A98-8187-A0105D06F37D}" destId="{8AC5ED58-C52E-4BFF-B663-49C70F8314CD}" srcOrd="3" destOrd="0" presId="urn:microsoft.com/office/officeart/2005/8/layout/vList2"/>
    <dgm:cxn modelId="{D36C48C7-AED7-44D3-A34A-8033F517841D}" type="presParOf" srcId="{70A408E3-AE85-4A98-8187-A0105D06F37D}" destId="{46B42008-7DB5-4806-9D7F-209712FAB714}"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4D09EE1-FEF7-4AA3-B91E-5008C566BE1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05609200-0F7F-403A-BECB-8BE0E1205DFE}">
      <dgm:prSet/>
      <dgm:spPr/>
      <dgm:t>
        <a:bodyPr/>
        <a:lstStyle/>
        <a:p>
          <a:r>
            <a:rPr lang="en-US"/>
            <a:t>Of the 655 human blood samples that were collected, anti-RVFV IgG was detected in 78 (12%) human samples. Seropositivity for RVF was greater in participants who were butchers (OR = 5.1; 95% CI 1.7-15.1) and those who reported handling raw meat (OR 3.4; 95% CI 1.2-9.8). </a:t>
          </a:r>
        </a:p>
      </dgm:t>
    </dgm:pt>
    <dgm:pt modelId="{8CF6053F-D3E5-4D48-8DFF-CDDB3B8F0AC3}" type="parTrans" cxnId="{4469C441-CF27-44B0-B3A0-F7F139E74C1A}">
      <dgm:prSet/>
      <dgm:spPr/>
      <dgm:t>
        <a:bodyPr/>
        <a:lstStyle/>
        <a:p>
          <a:endParaRPr lang="en-US"/>
        </a:p>
      </dgm:t>
    </dgm:pt>
    <dgm:pt modelId="{CB886449-22D3-4E9F-997D-9E43E4BC8570}" type="sibTrans" cxnId="{4469C441-CF27-44B0-B3A0-F7F139E74C1A}">
      <dgm:prSet/>
      <dgm:spPr/>
      <dgm:t>
        <a:bodyPr/>
        <a:lstStyle/>
        <a:p>
          <a:endParaRPr lang="en-US"/>
        </a:p>
      </dgm:t>
    </dgm:pt>
    <dgm:pt modelId="{682E1320-9F76-4AEE-B2E4-A5E4EAC56A1A}">
      <dgm:prSet/>
      <dgm:spPr/>
      <dgm:t>
        <a:bodyPr/>
        <a:lstStyle/>
        <a:p>
          <a:r>
            <a:rPr lang="en-US"/>
            <a:t>Some mosquitoes collected during the investigations were RT-PCR positive for RVF. </a:t>
          </a:r>
        </a:p>
      </dgm:t>
    </dgm:pt>
    <dgm:pt modelId="{A460ECF2-671E-4F95-8B72-44A571F2450E}" type="parTrans" cxnId="{BF0628A1-E681-4B51-B38E-5EE53BF404D6}">
      <dgm:prSet/>
      <dgm:spPr/>
      <dgm:t>
        <a:bodyPr/>
        <a:lstStyle/>
        <a:p>
          <a:endParaRPr lang="en-US"/>
        </a:p>
      </dgm:t>
    </dgm:pt>
    <dgm:pt modelId="{F1C17FDD-8A33-47D9-804C-46AE7541FCDE}" type="sibTrans" cxnId="{BF0628A1-E681-4B51-B38E-5EE53BF404D6}">
      <dgm:prSet/>
      <dgm:spPr/>
      <dgm:t>
        <a:bodyPr/>
        <a:lstStyle/>
        <a:p>
          <a:endParaRPr lang="en-US"/>
        </a:p>
      </dgm:t>
    </dgm:pt>
    <dgm:pt modelId="{35C55DDC-25C6-4317-A6B9-8A9F0F8028FB}">
      <dgm:prSet/>
      <dgm:spPr/>
      <dgm:t>
        <a:bodyPr/>
        <a:lstStyle/>
        <a:p>
          <a:r>
            <a:rPr lang="en-US"/>
            <a:t>The RVF virus circulating in Uganda is similar to that of the East Africa 2006-2007 Kenya-2 outbreak lineage.</a:t>
          </a:r>
        </a:p>
      </dgm:t>
    </dgm:pt>
    <dgm:pt modelId="{1D595E81-A3B3-491D-B84E-903C9D9772D3}" type="parTrans" cxnId="{497B25FE-733E-4419-9D4B-0F7698E68283}">
      <dgm:prSet/>
      <dgm:spPr/>
      <dgm:t>
        <a:bodyPr/>
        <a:lstStyle/>
        <a:p>
          <a:endParaRPr lang="en-US"/>
        </a:p>
      </dgm:t>
    </dgm:pt>
    <dgm:pt modelId="{4EB793A2-381B-479A-A4E7-D45B8E6C050E}" type="sibTrans" cxnId="{497B25FE-733E-4419-9D4B-0F7698E68283}">
      <dgm:prSet/>
      <dgm:spPr/>
      <dgm:t>
        <a:bodyPr/>
        <a:lstStyle/>
        <a:p>
          <a:endParaRPr lang="en-US"/>
        </a:p>
      </dgm:t>
    </dgm:pt>
    <dgm:pt modelId="{A91418A7-0111-449E-9FE2-52C9CF3709AA}" type="pres">
      <dgm:prSet presAssocID="{84D09EE1-FEF7-4AA3-B91E-5008C566BE1A}" presName="linear" presStyleCnt="0">
        <dgm:presLayoutVars>
          <dgm:animLvl val="lvl"/>
          <dgm:resizeHandles val="exact"/>
        </dgm:presLayoutVars>
      </dgm:prSet>
      <dgm:spPr/>
    </dgm:pt>
    <dgm:pt modelId="{5BF91498-9611-4D74-8984-8530E67F1965}" type="pres">
      <dgm:prSet presAssocID="{05609200-0F7F-403A-BECB-8BE0E1205DFE}" presName="parentText" presStyleLbl="node1" presStyleIdx="0" presStyleCnt="3">
        <dgm:presLayoutVars>
          <dgm:chMax val="0"/>
          <dgm:bulletEnabled val="1"/>
        </dgm:presLayoutVars>
      </dgm:prSet>
      <dgm:spPr/>
    </dgm:pt>
    <dgm:pt modelId="{A5306DE7-2B40-4853-849A-E4B52D2F1AFD}" type="pres">
      <dgm:prSet presAssocID="{CB886449-22D3-4E9F-997D-9E43E4BC8570}" presName="spacer" presStyleCnt="0"/>
      <dgm:spPr/>
    </dgm:pt>
    <dgm:pt modelId="{50D5A5A7-0FA0-400D-B191-DE899A6515B7}" type="pres">
      <dgm:prSet presAssocID="{682E1320-9F76-4AEE-B2E4-A5E4EAC56A1A}" presName="parentText" presStyleLbl="node1" presStyleIdx="1" presStyleCnt="3">
        <dgm:presLayoutVars>
          <dgm:chMax val="0"/>
          <dgm:bulletEnabled val="1"/>
        </dgm:presLayoutVars>
      </dgm:prSet>
      <dgm:spPr/>
    </dgm:pt>
    <dgm:pt modelId="{FE0D1D1E-380D-4941-ACB1-EEFF143F65DA}" type="pres">
      <dgm:prSet presAssocID="{F1C17FDD-8A33-47D9-804C-46AE7541FCDE}" presName="spacer" presStyleCnt="0"/>
      <dgm:spPr/>
    </dgm:pt>
    <dgm:pt modelId="{5899A185-0C90-4523-B169-D0103597AC95}" type="pres">
      <dgm:prSet presAssocID="{35C55DDC-25C6-4317-A6B9-8A9F0F8028FB}" presName="parentText" presStyleLbl="node1" presStyleIdx="2" presStyleCnt="3">
        <dgm:presLayoutVars>
          <dgm:chMax val="0"/>
          <dgm:bulletEnabled val="1"/>
        </dgm:presLayoutVars>
      </dgm:prSet>
      <dgm:spPr/>
    </dgm:pt>
  </dgm:ptLst>
  <dgm:cxnLst>
    <dgm:cxn modelId="{7DF21E23-5F0E-42C9-A189-8E4CF5698A35}" type="presOf" srcId="{05609200-0F7F-403A-BECB-8BE0E1205DFE}" destId="{5BF91498-9611-4D74-8984-8530E67F1965}" srcOrd="0" destOrd="0" presId="urn:microsoft.com/office/officeart/2005/8/layout/vList2"/>
    <dgm:cxn modelId="{DD2C2D36-6E8E-4CB6-AD98-7A30552B050B}" type="presOf" srcId="{682E1320-9F76-4AEE-B2E4-A5E4EAC56A1A}" destId="{50D5A5A7-0FA0-400D-B191-DE899A6515B7}" srcOrd="0" destOrd="0" presId="urn:microsoft.com/office/officeart/2005/8/layout/vList2"/>
    <dgm:cxn modelId="{4469C441-CF27-44B0-B3A0-F7F139E74C1A}" srcId="{84D09EE1-FEF7-4AA3-B91E-5008C566BE1A}" destId="{05609200-0F7F-403A-BECB-8BE0E1205DFE}" srcOrd="0" destOrd="0" parTransId="{8CF6053F-D3E5-4D48-8DFF-CDDB3B8F0AC3}" sibTransId="{CB886449-22D3-4E9F-997D-9E43E4BC8570}"/>
    <dgm:cxn modelId="{DA02A196-2553-4EF2-A423-AE67871F3926}" type="presOf" srcId="{84D09EE1-FEF7-4AA3-B91E-5008C566BE1A}" destId="{A91418A7-0111-449E-9FE2-52C9CF3709AA}" srcOrd="0" destOrd="0" presId="urn:microsoft.com/office/officeart/2005/8/layout/vList2"/>
    <dgm:cxn modelId="{BF0628A1-E681-4B51-B38E-5EE53BF404D6}" srcId="{84D09EE1-FEF7-4AA3-B91E-5008C566BE1A}" destId="{682E1320-9F76-4AEE-B2E4-A5E4EAC56A1A}" srcOrd="1" destOrd="0" parTransId="{A460ECF2-671E-4F95-8B72-44A571F2450E}" sibTransId="{F1C17FDD-8A33-47D9-804C-46AE7541FCDE}"/>
    <dgm:cxn modelId="{2EF6B4B3-59C8-476C-A03A-5BE80D15F0B7}" type="presOf" srcId="{35C55DDC-25C6-4317-A6B9-8A9F0F8028FB}" destId="{5899A185-0C90-4523-B169-D0103597AC95}" srcOrd="0" destOrd="0" presId="urn:microsoft.com/office/officeart/2005/8/layout/vList2"/>
    <dgm:cxn modelId="{497B25FE-733E-4419-9D4B-0F7698E68283}" srcId="{84D09EE1-FEF7-4AA3-B91E-5008C566BE1A}" destId="{35C55DDC-25C6-4317-A6B9-8A9F0F8028FB}" srcOrd="2" destOrd="0" parTransId="{1D595E81-A3B3-491D-B84E-903C9D9772D3}" sibTransId="{4EB793A2-381B-479A-A4E7-D45B8E6C050E}"/>
    <dgm:cxn modelId="{0E3865E6-7D0D-4D85-9C1A-F43C8CC8CC8D}" type="presParOf" srcId="{A91418A7-0111-449E-9FE2-52C9CF3709AA}" destId="{5BF91498-9611-4D74-8984-8530E67F1965}" srcOrd="0" destOrd="0" presId="urn:microsoft.com/office/officeart/2005/8/layout/vList2"/>
    <dgm:cxn modelId="{466567F2-F513-448C-A70A-58189312D0C7}" type="presParOf" srcId="{A91418A7-0111-449E-9FE2-52C9CF3709AA}" destId="{A5306DE7-2B40-4853-849A-E4B52D2F1AFD}" srcOrd="1" destOrd="0" presId="urn:microsoft.com/office/officeart/2005/8/layout/vList2"/>
    <dgm:cxn modelId="{01B1BC5B-9381-476E-B5CE-A531D0C18832}" type="presParOf" srcId="{A91418A7-0111-449E-9FE2-52C9CF3709AA}" destId="{50D5A5A7-0FA0-400D-B191-DE899A6515B7}" srcOrd="2" destOrd="0" presId="urn:microsoft.com/office/officeart/2005/8/layout/vList2"/>
    <dgm:cxn modelId="{187F7DB3-311E-484D-85FF-E9A6C9B419EC}" type="presParOf" srcId="{A91418A7-0111-449E-9FE2-52C9CF3709AA}" destId="{FE0D1D1E-380D-4941-ACB1-EEFF143F65DA}" srcOrd="3" destOrd="0" presId="urn:microsoft.com/office/officeart/2005/8/layout/vList2"/>
    <dgm:cxn modelId="{A91F0D43-BD5B-4B06-976A-DC4CE54EFFD9}" type="presParOf" srcId="{A91418A7-0111-449E-9FE2-52C9CF3709AA}" destId="{5899A185-0C90-4523-B169-D0103597AC95}"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6A5ACFE-4C38-463D-AA01-7222CBC70BC8}"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3AE5AF84-D51C-41E1-B9C0-52500AF45DDE}">
      <dgm:prSet/>
      <dgm:spPr/>
      <dgm:t>
        <a:bodyPr/>
        <a:lstStyle/>
        <a:p>
          <a:r>
            <a:rPr lang="en-US"/>
            <a:t>What types of experts would be well suited to serve on a team investigating the RVF case study?</a:t>
          </a:r>
        </a:p>
      </dgm:t>
    </dgm:pt>
    <dgm:pt modelId="{3E2432B2-A992-4959-8A6C-2CDFAC8EA147}" type="parTrans" cxnId="{6167960B-4B78-4D2E-8BE9-CABDE35828BB}">
      <dgm:prSet/>
      <dgm:spPr/>
      <dgm:t>
        <a:bodyPr/>
        <a:lstStyle/>
        <a:p>
          <a:endParaRPr lang="en-US"/>
        </a:p>
      </dgm:t>
    </dgm:pt>
    <dgm:pt modelId="{2C7A1A79-E950-452A-A108-4148CF4F39BF}" type="sibTrans" cxnId="{6167960B-4B78-4D2E-8BE9-CABDE35828BB}">
      <dgm:prSet/>
      <dgm:spPr/>
      <dgm:t>
        <a:bodyPr/>
        <a:lstStyle/>
        <a:p>
          <a:endParaRPr lang="en-US"/>
        </a:p>
      </dgm:t>
    </dgm:pt>
    <dgm:pt modelId="{1C8CA489-7778-4FD8-ADC6-55DCE0CE3887}">
      <dgm:prSet/>
      <dgm:spPr/>
      <dgm:t>
        <a:bodyPr/>
        <a:lstStyle/>
        <a:p>
          <a:r>
            <a:rPr lang="en-US"/>
            <a:t>What types of background information would each of these experts need to provide to the process?</a:t>
          </a:r>
        </a:p>
      </dgm:t>
    </dgm:pt>
    <dgm:pt modelId="{FE196150-60EB-4994-8B32-3E312FFF6BDD}" type="parTrans" cxnId="{8FEB21CD-3690-49D5-884B-D1D98E613CA3}">
      <dgm:prSet/>
      <dgm:spPr/>
      <dgm:t>
        <a:bodyPr/>
        <a:lstStyle/>
        <a:p>
          <a:endParaRPr lang="en-US"/>
        </a:p>
      </dgm:t>
    </dgm:pt>
    <dgm:pt modelId="{17A169C0-AE23-4565-9D67-A21009965A40}" type="sibTrans" cxnId="{8FEB21CD-3690-49D5-884B-D1D98E613CA3}">
      <dgm:prSet/>
      <dgm:spPr/>
      <dgm:t>
        <a:bodyPr/>
        <a:lstStyle/>
        <a:p>
          <a:endParaRPr lang="en-US"/>
        </a:p>
      </dgm:t>
    </dgm:pt>
    <dgm:pt modelId="{917FF909-279D-4F38-9A44-3CCAA4C732C1}" type="pres">
      <dgm:prSet presAssocID="{E6A5ACFE-4C38-463D-AA01-7222CBC70BC8}" presName="linear" presStyleCnt="0">
        <dgm:presLayoutVars>
          <dgm:animLvl val="lvl"/>
          <dgm:resizeHandles val="exact"/>
        </dgm:presLayoutVars>
      </dgm:prSet>
      <dgm:spPr/>
    </dgm:pt>
    <dgm:pt modelId="{8E506D74-2F6F-4149-977E-C3EEDA8C0656}" type="pres">
      <dgm:prSet presAssocID="{3AE5AF84-D51C-41E1-B9C0-52500AF45DDE}" presName="parentText" presStyleLbl="node1" presStyleIdx="0" presStyleCnt="2">
        <dgm:presLayoutVars>
          <dgm:chMax val="0"/>
          <dgm:bulletEnabled val="1"/>
        </dgm:presLayoutVars>
      </dgm:prSet>
      <dgm:spPr/>
    </dgm:pt>
    <dgm:pt modelId="{FCE4E073-65CC-461B-9E7E-D598A1F09841}" type="pres">
      <dgm:prSet presAssocID="{2C7A1A79-E950-452A-A108-4148CF4F39BF}" presName="spacer" presStyleCnt="0"/>
      <dgm:spPr/>
    </dgm:pt>
    <dgm:pt modelId="{8F0FC210-0E90-44BE-97EA-4B65EA31E92F}" type="pres">
      <dgm:prSet presAssocID="{1C8CA489-7778-4FD8-ADC6-55DCE0CE3887}" presName="parentText" presStyleLbl="node1" presStyleIdx="1" presStyleCnt="2">
        <dgm:presLayoutVars>
          <dgm:chMax val="0"/>
          <dgm:bulletEnabled val="1"/>
        </dgm:presLayoutVars>
      </dgm:prSet>
      <dgm:spPr/>
    </dgm:pt>
  </dgm:ptLst>
  <dgm:cxnLst>
    <dgm:cxn modelId="{6167960B-4B78-4D2E-8BE9-CABDE35828BB}" srcId="{E6A5ACFE-4C38-463D-AA01-7222CBC70BC8}" destId="{3AE5AF84-D51C-41E1-B9C0-52500AF45DDE}" srcOrd="0" destOrd="0" parTransId="{3E2432B2-A992-4959-8A6C-2CDFAC8EA147}" sibTransId="{2C7A1A79-E950-452A-A108-4148CF4F39BF}"/>
    <dgm:cxn modelId="{933F9B58-9818-4E49-B5BC-CAA727565B41}" type="presOf" srcId="{3AE5AF84-D51C-41E1-B9C0-52500AF45DDE}" destId="{8E506D74-2F6F-4149-977E-C3EEDA8C0656}" srcOrd="0" destOrd="0" presId="urn:microsoft.com/office/officeart/2005/8/layout/vList2"/>
    <dgm:cxn modelId="{A6C05AAB-9E69-4439-9C5C-88B326FAAAB4}" type="presOf" srcId="{E6A5ACFE-4C38-463D-AA01-7222CBC70BC8}" destId="{917FF909-279D-4F38-9A44-3CCAA4C732C1}" srcOrd="0" destOrd="0" presId="urn:microsoft.com/office/officeart/2005/8/layout/vList2"/>
    <dgm:cxn modelId="{4DF787C6-D374-4DF9-A5DA-37BF7F250187}" type="presOf" srcId="{1C8CA489-7778-4FD8-ADC6-55DCE0CE3887}" destId="{8F0FC210-0E90-44BE-97EA-4B65EA31E92F}" srcOrd="0" destOrd="0" presId="urn:microsoft.com/office/officeart/2005/8/layout/vList2"/>
    <dgm:cxn modelId="{8FEB21CD-3690-49D5-884B-D1D98E613CA3}" srcId="{E6A5ACFE-4C38-463D-AA01-7222CBC70BC8}" destId="{1C8CA489-7778-4FD8-ADC6-55DCE0CE3887}" srcOrd="1" destOrd="0" parTransId="{FE196150-60EB-4994-8B32-3E312FFF6BDD}" sibTransId="{17A169C0-AE23-4565-9D67-A21009965A40}"/>
    <dgm:cxn modelId="{80A4F4EF-FFF3-4787-9E9A-AD015185B1C8}" type="presParOf" srcId="{917FF909-279D-4F38-9A44-3CCAA4C732C1}" destId="{8E506D74-2F6F-4149-977E-C3EEDA8C0656}" srcOrd="0" destOrd="0" presId="urn:microsoft.com/office/officeart/2005/8/layout/vList2"/>
    <dgm:cxn modelId="{702F6820-0E6F-4A2C-83F0-36CE5E930229}" type="presParOf" srcId="{917FF909-279D-4F38-9A44-3CCAA4C732C1}" destId="{FCE4E073-65CC-461B-9E7E-D598A1F09841}" srcOrd="1" destOrd="0" presId="urn:microsoft.com/office/officeart/2005/8/layout/vList2"/>
    <dgm:cxn modelId="{1DD32919-14B1-46B4-B1BD-3F78E7912340}" type="presParOf" srcId="{917FF909-279D-4F38-9A44-3CCAA4C732C1}" destId="{8F0FC210-0E90-44BE-97EA-4B65EA31E92F}"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BDBD5C5-DDC7-4830-A987-AB7D8B4930E6}" type="doc">
      <dgm:prSet loTypeId="urn:microsoft.com/office/officeart/2005/8/layout/bList2" loCatId="list" qsTypeId="urn:microsoft.com/office/officeart/2005/8/quickstyle/simple1" qsCatId="simple" csTypeId="urn:microsoft.com/office/officeart/2005/8/colors/accent1_2" csCatId="accent1" phldr="1"/>
      <dgm:spPr/>
    </dgm:pt>
    <dgm:pt modelId="{11436D18-AD57-471F-9A52-404612EA4607}">
      <dgm:prSet phldrT="[Text]"/>
      <dgm:spPr/>
      <dgm:t>
        <a:bodyPr/>
        <a:lstStyle/>
        <a:p>
          <a:r>
            <a:rPr lang="en-US" dirty="0"/>
            <a:t>Animal Health	</a:t>
          </a:r>
        </a:p>
      </dgm:t>
    </dgm:pt>
    <dgm:pt modelId="{BBB3FB63-3631-4536-9162-2F09ADE2950A}" type="parTrans" cxnId="{6A52365E-767D-448B-A01F-C69520CC4AF8}">
      <dgm:prSet/>
      <dgm:spPr/>
      <dgm:t>
        <a:bodyPr/>
        <a:lstStyle/>
        <a:p>
          <a:endParaRPr lang="en-US"/>
        </a:p>
      </dgm:t>
    </dgm:pt>
    <dgm:pt modelId="{BAF5DEC8-C023-43DB-91CF-C68A6CF756EE}" type="sibTrans" cxnId="{6A52365E-767D-448B-A01F-C69520CC4AF8}">
      <dgm:prSet/>
      <dgm:spPr/>
      <dgm:t>
        <a:bodyPr/>
        <a:lstStyle/>
        <a:p>
          <a:endParaRPr lang="en-US"/>
        </a:p>
      </dgm:t>
    </dgm:pt>
    <dgm:pt modelId="{4C5F7034-6672-4A9B-9E9C-76F5D5D42F99}">
      <dgm:prSet phldrT="[Text]"/>
      <dgm:spPr/>
      <dgm:t>
        <a:bodyPr/>
        <a:lstStyle/>
        <a:p>
          <a:r>
            <a:rPr lang="en-US" dirty="0"/>
            <a:t>Human Health</a:t>
          </a:r>
        </a:p>
      </dgm:t>
    </dgm:pt>
    <dgm:pt modelId="{2AAA64FA-A734-4E66-8414-EACB376A61CE}" type="parTrans" cxnId="{238FBDA5-DA78-4EBD-9D26-6BF753828A4B}">
      <dgm:prSet/>
      <dgm:spPr/>
      <dgm:t>
        <a:bodyPr/>
        <a:lstStyle/>
        <a:p>
          <a:endParaRPr lang="en-US"/>
        </a:p>
      </dgm:t>
    </dgm:pt>
    <dgm:pt modelId="{68CB49E2-87CC-40AE-82C9-130557D62CB0}" type="sibTrans" cxnId="{238FBDA5-DA78-4EBD-9D26-6BF753828A4B}">
      <dgm:prSet/>
      <dgm:spPr/>
      <dgm:t>
        <a:bodyPr/>
        <a:lstStyle/>
        <a:p>
          <a:endParaRPr lang="en-US"/>
        </a:p>
      </dgm:t>
    </dgm:pt>
    <dgm:pt modelId="{49590DBA-74FA-458B-8E97-AB7DDBDB5CF9}">
      <dgm:prSet phldrT="[Text]"/>
      <dgm:spPr/>
      <dgm:t>
        <a:bodyPr/>
        <a:lstStyle/>
        <a:p>
          <a:r>
            <a:rPr lang="en-US" dirty="0"/>
            <a:t>Environmental Health</a:t>
          </a:r>
        </a:p>
      </dgm:t>
    </dgm:pt>
    <dgm:pt modelId="{6DB7AD14-4CD4-4BA7-B63F-7B037B2A37EE}" type="parTrans" cxnId="{96C71F6C-5997-464A-BCDD-3226E7497680}">
      <dgm:prSet/>
      <dgm:spPr/>
      <dgm:t>
        <a:bodyPr/>
        <a:lstStyle/>
        <a:p>
          <a:endParaRPr lang="en-US"/>
        </a:p>
      </dgm:t>
    </dgm:pt>
    <dgm:pt modelId="{5ACAA51E-2A30-4ACA-BE26-9C6239911AC9}" type="sibTrans" cxnId="{96C71F6C-5997-464A-BCDD-3226E7497680}">
      <dgm:prSet/>
      <dgm:spPr/>
      <dgm:t>
        <a:bodyPr/>
        <a:lstStyle/>
        <a:p>
          <a:endParaRPr lang="en-US"/>
        </a:p>
      </dgm:t>
    </dgm:pt>
    <dgm:pt modelId="{164151DF-B225-4A90-BDB2-4D870007AB51}">
      <dgm:prSet phldrT="[Text]"/>
      <dgm:spPr/>
      <dgm:t>
        <a:bodyPr/>
        <a:lstStyle/>
        <a:p>
          <a:r>
            <a:rPr lang="en-US" dirty="0"/>
            <a:t>Other</a:t>
          </a:r>
        </a:p>
      </dgm:t>
    </dgm:pt>
    <dgm:pt modelId="{09DC0C30-8A51-4F1B-BE66-84FEBE40DC3C}" type="parTrans" cxnId="{69628F9E-8F39-4CA0-AFB9-983A04939310}">
      <dgm:prSet/>
      <dgm:spPr/>
      <dgm:t>
        <a:bodyPr/>
        <a:lstStyle/>
        <a:p>
          <a:endParaRPr lang="en-US"/>
        </a:p>
      </dgm:t>
    </dgm:pt>
    <dgm:pt modelId="{246D3B5D-E049-4B38-85B2-DACC1CAFEED8}" type="sibTrans" cxnId="{69628F9E-8F39-4CA0-AFB9-983A04939310}">
      <dgm:prSet/>
      <dgm:spPr/>
      <dgm:t>
        <a:bodyPr/>
        <a:lstStyle/>
        <a:p>
          <a:endParaRPr lang="en-US"/>
        </a:p>
      </dgm:t>
    </dgm:pt>
    <dgm:pt modelId="{99FBAEBE-08FD-4395-93E6-D16B12C09336}" type="pres">
      <dgm:prSet presAssocID="{0BDBD5C5-DDC7-4830-A987-AB7D8B4930E6}" presName="diagram" presStyleCnt="0">
        <dgm:presLayoutVars>
          <dgm:dir/>
          <dgm:animLvl val="lvl"/>
          <dgm:resizeHandles val="exact"/>
        </dgm:presLayoutVars>
      </dgm:prSet>
      <dgm:spPr/>
    </dgm:pt>
    <dgm:pt modelId="{4B425393-B645-4894-972A-3A42120C3508}" type="pres">
      <dgm:prSet presAssocID="{11436D18-AD57-471F-9A52-404612EA4607}" presName="compNode" presStyleCnt="0"/>
      <dgm:spPr/>
    </dgm:pt>
    <dgm:pt modelId="{02435C14-0A84-4A88-BCDD-D1A108DDB6B2}" type="pres">
      <dgm:prSet presAssocID="{11436D18-AD57-471F-9A52-404612EA4607}" presName="childRect" presStyleLbl="bgAcc1" presStyleIdx="0" presStyleCnt="4">
        <dgm:presLayoutVars>
          <dgm:bulletEnabled val="1"/>
        </dgm:presLayoutVars>
      </dgm:prSet>
      <dgm:spPr/>
    </dgm:pt>
    <dgm:pt modelId="{BC8C6B45-94DA-4302-A8B1-C3D43A34D9B9}" type="pres">
      <dgm:prSet presAssocID="{11436D18-AD57-471F-9A52-404612EA4607}" presName="parentText" presStyleLbl="node1" presStyleIdx="0" presStyleCnt="0">
        <dgm:presLayoutVars>
          <dgm:chMax val="0"/>
          <dgm:bulletEnabled val="1"/>
        </dgm:presLayoutVars>
      </dgm:prSet>
      <dgm:spPr/>
    </dgm:pt>
    <dgm:pt modelId="{4E4687A2-7C20-438C-B3D2-63CAE9140163}" type="pres">
      <dgm:prSet presAssocID="{11436D18-AD57-471F-9A52-404612EA4607}" presName="parentRect" presStyleLbl="alignNode1" presStyleIdx="0" presStyleCnt="4"/>
      <dgm:spPr/>
    </dgm:pt>
    <dgm:pt modelId="{01290787-2B66-49D4-811E-23AFC89DFA64}" type="pres">
      <dgm:prSet presAssocID="{11436D18-AD57-471F-9A52-404612EA4607}" presName="adorn" presStyleLbl="fgAccFollowNod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ow with solid fill"/>
        </a:ext>
      </dgm:extLst>
    </dgm:pt>
    <dgm:pt modelId="{3B301D48-CBA3-4860-9F4C-AE8DF5227831}" type="pres">
      <dgm:prSet presAssocID="{BAF5DEC8-C023-43DB-91CF-C68A6CF756EE}" presName="sibTrans" presStyleLbl="sibTrans2D1" presStyleIdx="0" presStyleCnt="0"/>
      <dgm:spPr/>
    </dgm:pt>
    <dgm:pt modelId="{F4A4E1EA-5485-4E17-9F06-4A92C69C9678}" type="pres">
      <dgm:prSet presAssocID="{4C5F7034-6672-4A9B-9E9C-76F5D5D42F99}" presName="compNode" presStyleCnt="0"/>
      <dgm:spPr/>
    </dgm:pt>
    <dgm:pt modelId="{3F9AE668-BB67-4A86-A5D5-8E03AA097577}" type="pres">
      <dgm:prSet presAssocID="{4C5F7034-6672-4A9B-9E9C-76F5D5D42F99}" presName="childRect" presStyleLbl="bgAcc1" presStyleIdx="1" presStyleCnt="4">
        <dgm:presLayoutVars>
          <dgm:bulletEnabled val="1"/>
        </dgm:presLayoutVars>
      </dgm:prSet>
      <dgm:spPr/>
    </dgm:pt>
    <dgm:pt modelId="{214EFB65-945B-48DC-BE09-A57F48E45B6F}" type="pres">
      <dgm:prSet presAssocID="{4C5F7034-6672-4A9B-9E9C-76F5D5D42F99}" presName="parentText" presStyleLbl="node1" presStyleIdx="0" presStyleCnt="0">
        <dgm:presLayoutVars>
          <dgm:chMax val="0"/>
          <dgm:bulletEnabled val="1"/>
        </dgm:presLayoutVars>
      </dgm:prSet>
      <dgm:spPr/>
    </dgm:pt>
    <dgm:pt modelId="{933D417D-E295-4A1F-BE10-BDB77D964946}" type="pres">
      <dgm:prSet presAssocID="{4C5F7034-6672-4A9B-9E9C-76F5D5D42F99}" presName="parentRect" presStyleLbl="alignNode1" presStyleIdx="1" presStyleCnt="4"/>
      <dgm:spPr/>
    </dgm:pt>
    <dgm:pt modelId="{40FF0D83-1FEC-4D85-9B76-19CCABDFD197}" type="pres">
      <dgm:prSet presAssocID="{4C5F7034-6672-4A9B-9E9C-76F5D5D42F99}" presName="adorn" presStyleLbl="fgAccFollowNod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Stethoscope with solid fill"/>
        </a:ext>
      </dgm:extLst>
    </dgm:pt>
    <dgm:pt modelId="{C8DC42F3-1EE0-417B-A5B5-C1C552C867EA}" type="pres">
      <dgm:prSet presAssocID="{68CB49E2-87CC-40AE-82C9-130557D62CB0}" presName="sibTrans" presStyleLbl="sibTrans2D1" presStyleIdx="0" presStyleCnt="0"/>
      <dgm:spPr/>
    </dgm:pt>
    <dgm:pt modelId="{789179CE-2988-473B-9960-429F0CD076E1}" type="pres">
      <dgm:prSet presAssocID="{49590DBA-74FA-458B-8E97-AB7DDBDB5CF9}" presName="compNode" presStyleCnt="0"/>
      <dgm:spPr/>
    </dgm:pt>
    <dgm:pt modelId="{25DD142B-DD48-469C-96EC-C31C535E57BD}" type="pres">
      <dgm:prSet presAssocID="{49590DBA-74FA-458B-8E97-AB7DDBDB5CF9}" presName="childRect" presStyleLbl="bgAcc1" presStyleIdx="2" presStyleCnt="4">
        <dgm:presLayoutVars>
          <dgm:bulletEnabled val="1"/>
        </dgm:presLayoutVars>
      </dgm:prSet>
      <dgm:spPr/>
    </dgm:pt>
    <dgm:pt modelId="{A9AE17B9-2C20-45F5-B8A9-5E3E38AD8FD2}" type="pres">
      <dgm:prSet presAssocID="{49590DBA-74FA-458B-8E97-AB7DDBDB5CF9}" presName="parentText" presStyleLbl="node1" presStyleIdx="0" presStyleCnt="0">
        <dgm:presLayoutVars>
          <dgm:chMax val="0"/>
          <dgm:bulletEnabled val="1"/>
        </dgm:presLayoutVars>
      </dgm:prSet>
      <dgm:spPr/>
    </dgm:pt>
    <dgm:pt modelId="{572FC5B0-D33E-4677-B6BF-ABE8EE327403}" type="pres">
      <dgm:prSet presAssocID="{49590DBA-74FA-458B-8E97-AB7DDBDB5CF9}" presName="parentRect" presStyleLbl="alignNode1" presStyleIdx="2" presStyleCnt="4"/>
      <dgm:spPr/>
    </dgm:pt>
    <dgm:pt modelId="{AC8B8460-61C1-4E19-8046-C812FFDFA298}" type="pres">
      <dgm:prSet presAssocID="{49590DBA-74FA-458B-8E97-AB7DDBDB5CF9}" presName="adorn" presStyleLbl="fgAccFollow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Tree With Roots with solid fill"/>
        </a:ext>
      </dgm:extLst>
    </dgm:pt>
    <dgm:pt modelId="{A5DCD028-599C-4A77-835F-8ECA336B2170}" type="pres">
      <dgm:prSet presAssocID="{5ACAA51E-2A30-4ACA-BE26-9C6239911AC9}" presName="sibTrans" presStyleLbl="sibTrans2D1" presStyleIdx="0" presStyleCnt="0"/>
      <dgm:spPr/>
    </dgm:pt>
    <dgm:pt modelId="{B0F31BDF-E1A1-451E-80A6-F92FF99DF97C}" type="pres">
      <dgm:prSet presAssocID="{164151DF-B225-4A90-BDB2-4D870007AB51}" presName="compNode" presStyleCnt="0"/>
      <dgm:spPr/>
    </dgm:pt>
    <dgm:pt modelId="{4BAC20B0-98BB-41CF-83CF-FFB4FF343ACA}" type="pres">
      <dgm:prSet presAssocID="{164151DF-B225-4A90-BDB2-4D870007AB51}" presName="childRect" presStyleLbl="bgAcc1" presStyleIdx="3" presStyleCnt="4">
        <dgm:presLayoutVars>
          <dgm:bulletEnabled val="1"/>
        </dgm:presLayoutVars>
      </dgm:prSet>
      <dgm:spPr/>
    </dgm:pt>
    <dgm:pt modelId="{E00FD77F-D234-4496-93FD-E02A6560F48B}" type="pres">
      <dgm:prSet presAssocID="{164151DF-B225-4A90-BDB2-4D870007AB51}" presName="parentText" presStyleLbl="node1" presStyleIdx="0" presStyleCnt="0">
        <dgm:presLayoutVars>
          <dgm:chMax val="0"/>
          <dgm:bulletEnabled val="1"/>
        </dgm:presLayoutVars>
      </dgm:prSet>
      <dgm:spPr/>
    </dgm:pt>
    <dgm:pt modelId="{C841A1C1-C093-4AAB-ACAA-C9D10F066C08}" type="pres">
      <dgm:prSet presAssocID="{164151DF-B225-4A90-BDB2-4D870007AB51}" presName="parentRect" presStyleLbl="alignNode1" presStyleIdx="3" presStyleCnt="4"/>
      <dgm:spPr/>
    </dgm:pt>
    <dgm:pt modelId="{5C2229C5-86F9-4901-84FA-5BF1F8D5D86A}" type="pres">
      <dgm:prSet presAssocID="{164151DF-B225-4A90-BDB2-4D870007AB51}" presName="adorn" presStyleLbl="fgAccFollow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Circular flowchart with solid fill"/>
        </a:ext>
      </dgm:extLst>
    </dgm:pt>
  </dgm:ptLst>
  <dgm:cxnLst>
    <dgm:cxn modelId="{4C1EC71D-EFF8-42BD-B0AE-F468D9ACEA0B}" type="presOf" srcId="{11436D18-AD57-471F-9A52-404612EA4607}" destId="{BC8C6B45-94DA-4302-A8B1-C3D43A34D9B9}" srcOrd="0" destOrd="0" presId="urn:microsoft.com/office/officeart/2005/8/layout/bList2"/>
    <dgm:cxn modelId="{D9D3E640-1A0D-4CD0-959E-A3F6F3596400}" type="presOf" srcId="{4C5F7034-6672-4A9B-9E9C-76F5D5D42F99}" destId="{214EFB65-945B-48DC-BE09-A57F48E45B6F}" srcOrd="0" destOrd="0" presId="urn:microsoft.com/office/officeart/2005/8/layout/bList2"/>
    <dgm:cxn modelId="{F779C95D-F534-4D6F-868D-7B9D80EB6364}" type="presOf" srcId="{0BDBD5C5-DDC7-4830-A987-AB7D8B4930E6}" destId="{99FBAEBE-08FD-4395-93E6-D16B12C09336}" srcOrd="0" destOrd="0" presId="urn:microsoft.com/office/officeart/2005/8/layout/bList2"/>
    <dgm:cxn modelId="{6A52365E-767D-448B-A01F-C69520CC4AF8}" srcId="{0BDBD5C5-DDC7-4830-A987-AB7D8B4930E6}" destId="{11436D18-AD57-471F-9A52-404612EA4607}" srcOrd="0" destOrd="0" parTransId="{BBB3FB63-3631-4536-9162-2F09ADE2950A}" sibTransId="{BAF5DEC8-C023-43DB-91CF-C68A6CF756EE}"/>
    <dgm:cxn modelId="{96C71F6C-5997-464A-BCDD-3226E7497680}" srcId="{0BDBD5C5-DDC7-4830-A987-AB7D8B4930E6}" destId="{49590DBA-74FA-458B-8E97-AB7DDBDB5CF9}" srcOrd="2" destOrd="0" parTransId="{6DB7AD14-4CD4-4BA7-B63F-7B037B2A37EE}" sibTransId="{5ACAA51E-2A30-4ACA-BE26-9C6239911AC9}"/>
    <dgm:cxn modelId="{AC8E2C4C-278E-47A4-B70E-A889A1829252}" type="presOf" srcId="{BAF5DEC8-C023-43DB-91CF-C68A6CF756EE}" destId="{3B301D48-CBA3-4860-9F4C-AE8DF5227831}" srcOrd="0" destOrd="0" presId="urn:microsoft.com/office/officeart/2005/8/layout/bList2"/>
    <dgm:cxn modelId="{E15B6586-1032-4440-8881-2CB4D0897749}" type="presOf" srcId="{164151DF-B225-4A90-BDB2-4D870007AB51}" destId="{E00FD77F-D234-4496-93FD-E02A6560F48B}" srcOrd="0" destOrd="0" presId="urn:microsoft.com/office/officeart/2005/8/layout/bList2"/>
    <dgm:cxn modelId="{69628F9E-8F39-4CA0-AFB9-983A04939310}" srcId="{0BDBD5C5-DDC7-4830-A987-AB7D8B4930E6}" destId="{164151DF-B225-4A90-BDB2-4D870007AB51}" srcOrd="3" destOrd="0" parTransId="{09DC0C30-8A51-4F1B-BE66-84FEBE40DC3C}" sibTransId="{246D3B5D-E049-4B38-85B2-DACC1CAFEED8}"/>
    <dgm:cxn modelId="{238FBDA5-DA78-4EBD-9D26-6BF753828A4B}" srcId="{0BDBD5C5-DDC7-4830-A987-AB7D8B4930E6}" destId="{4C5F7034-6672-4A9B-9E9C-76F5D5D42F99}" srcOrd="1" destOrd="0" parTransId="{2AAA64FA-A734-4E66-8414-EACB376A61CE}" sibTransId="{68CB49E2-87CC-40AE-82C9-130557D62CB0}"/>
    <dgm:cxn modelId="{FEEBF8A7-AA3F-41E4-A378-0A028E799688}" type="presOf" srcId="{164151DF-B225-4A90-BDB2-4D870007AB51}" destId="{C841A1C1-C093-4AAB-ACAA-C9D10F066C08}" srcOrd="1" destOrd="0" presId="urn:microsoft.com/office/officeart/2005/8/layout/bList2"/>
    <dgm:cxn modelId="{BC8070AC-DE8B-4126-B072-1F548253B164}" type="presOf" srcId="{68CB49E2-87CC-40AE-82C9-130557D62CB0}" destId="{C8DC42F3-1EE0-417B-A5B5-C1C552C867EA}" srcOrd="0" destOrd="0" presId="urn:microsoft.com/office/officeart/2005/8/layout/bList2"/>
    <dgm:cxn modelId="{A9CD62D1-CBF4-4A6F-AB74-7E11445F8682}" type="presOf" srcId="{49590DBA-74FA-458B-8E97-AB7DDBDB5CF9}" destId="{572FC5B0-D33E-4677-B6BF-ABE8EE327403}" srcOrd="1" destOrd="0" presId="urn:microsoft.com/office/officeart/2005/8/layout/bList2"/>
    <dgm:cxn modelId="{D626C3F1-003B-4EB6-AE7A-9F33B763C8AA}" type="presOf" srcId="{4C5F7034-6672-4A9B-9E9C-76F5D5D42F99}" destId="{933D417D-E295-4A1F-BE10-BDB77D964946}" srcOrd="1" destOrd="0" presId="urn:microsoft.com/office/officeart/2005/8/layout/bList2"/>
    <dgm:cxn modelId="{439D1FF2-26D0-49C0-BC7B-62297FE06668}" type="presOf" srcId="{49590DBA-74FA-458B-8E97-AB7DDBDB5CF9}" destId="{A9AE17B9-2C20-45F5-B8A9-5E3E38AD8FD2}" srcOrd="0" destOrd="0" presId="urn:microsoft.com/office/officeart/2005/8/layout/bList2"/>
    <dgm:cxn modelId="{80743AF9-6E77-4A7A-8373-B37F3EA4D436}" type="presOf" srcId="{11436D18-AD57-471F-9A52-404612EA4607}" destId="{4E4687A2-7C20-438C-B3D2-63CAE9140163}" srcOrd="1" destOrd="0" presId="urn:microsoft.com/office/officeart/2005/8/layout/bList2"/>
    <dgm:cxn modelId="{858C48FA-7293-4C04-BF2D-A2615902E5B7}" type="presOf" srcId="{5ACAA51E-2A30-4ACA-BE26-9C6239911AC9}" destId="{A5DCD028-599C-4A77-835F-8ECA336B2170}" srcOrd="0" destOrd="0" presId="urn:microsoft.com/office/officeart/2005/8/layout/bList2"/>
    <dgm:cxn modelId="{1A0F5681-8DB1-4B53-8494-476A2F102D32}" type="presParOf" srcId="{99FBAEBE-08FD-4395-93E6-D16B12C09336}" destId="{4B425393-B645-4894-972A-3A42120C3508}" srcOrd="0" destOrd="0" presId="urn:microsoft.com/office/officeart/2005/8/layout/bList2"/>
    <dgm:cxn modelId="{8D70BEED-8F69-4E5D-9B8F-33BFF197DE89}" type="presParOf" srcId="{4B425393-B645-4894-972A-3A42120C3508}" destId="{02435C14-0A84-4A88-BCDD-D1A108DDB6B2}" srcOrd="0" destOrd="0" presId="urn:microsoft.com/office/officeart/2005/8/layout/bList2"/>
    <dgm:cxn modelId="{D8F1BF3A-3678-4E47-ADD1-C77482B56532}" type="presParOf" srcId="{4B425393-B645-4894-972A-3A42120C3508}" destId="{BC8C6B45-94DA-4302-A8B1-C3D43A34D9B9}" srcOrd="1" destOrd="0" presId="urn:microsoft.com/office/officeart/2005/8/layout/bList2"/>
    <dgm:cxn modelId="{555B82E5-0895-40A3-AEFF-F0ADE11AE48F}" type="presParOf" srcId="{4B425393-B645-4894-972A-3A42120C3508}" destId="{4E4687A2-7C20-438C-B3D2-63CAE9140163}" srcOrd="2" destOrd="0" presId="urn:microsoft.com/office/officeart/2005/8/layout/bList2"/>
    <dgm:cxn modelId="{2DEF8D36-295C-4876-BC5F-B390E69B7E8C}" type="presParOf" srcId="{4B425393-B645-4894-972A-3A42120C3508}" destId="{01290787-2B66-49D4-811E-23AFC89DFA64}" srcOrd="3" destOrd="0" presId="urn:microsoft.com/office/officeart/2005/8/layout/bList2"/>
    <dgm:cxn modelId="{546FAA2A-EE20-4D39-88D2-9C44F4ADDE9E}" type="presParOf" srcId="{99FBAEBE-08FD-4395-93E6-D16B12C09336}" destId="{3B301D48-CBA3-4860-9F4C-AE8DF5227831}" srcOrd="1" destOrd="0" presId="urn:microsoft.com/office/officeart/2005/8/layout/bList2"/>
    <dgm:cxn modelId="{0CF7BFC7-0C47-45DE-8E7F-A0D618F5AF26}" type="presParOf" srcId="{99FBAEBE-08FD-4395-93E6-D16B12C09336}" destId="{F4A4E1EA-5485-4E17-9F06-4A92C69C9678}" srcOrd="2" destOrd="0" presId="urn:microsoft.com/office/officeart/2005/8/layout/bList2"/>
    <dgm:cxn modelId="{83D63437-97A0-40E7-8220-D3296E63B878}" type="presParOf" srcId="{F4A4E1EA-5485-4E17-9F06-4A92C69C9678}" destId="{3F9AE668-BB67-4A86-A5D5-8E03AA097577}" srcOrd="0" destOrd="0" presId="urn:microsoft.com/office/officeart/2005/8/layout/bList2"/>
    <dgm:cxn modelId="{7BE8A25F-84E3-4445-9D86-0D0039D48083}" type="presParOf" srcId="{F4A4E1EA-5485-4E17-9F06-4A92C69C9678}" destId="{214EFB65-945B-48DC-BE09-A57F48E45B6F}" srcOrd="1" destOrd="0" presId="urn:microsoft.com/office/officeart/2005/8/layout/bList2"/>
    <dgm:cxn modelId="{F46F18F4-2068-4436-AAD5-5332D4A07586}" type="presParOf" srcId="{F4A4E1EA-5485-4E17-9F06-4A92C69C9678}" destId="{933D417D-E295-4A1F-BE10-BDB77D964946}" srcOrd="2" destOrd="0" presId="urn:microsoft.com/office/officeart/2005/8/layout/bList2"/>
    <dgm:cxn modelId="{48A1369F-EBEC-4DB7-8D51-5B5BAB70F0CC}" type="presParOf" srcId="{F4A4E1EA-5485-4E17-9F06-4A92C69C9678}" destId="{40FF0D83-1FEC-4D85-9B76-19CCABDFD197}" srcOrd="3" destOrd="0" presId="urn:microsoft.com/office/officeart/2005/8/layout/bList2"/>
    <dgm:cxn modelId="{CE2A7B55-AF3F-4047-9F8D-93C5EFC87024}" type="presParOf" srcId="{99FBAEBE-08FD-4395-93E6-D16B12C09336}" destId="{C8DC42F3-1EE0-417B-A5B5-C1C552C867EA}" srcOrd="3" destOrd="0" presId="urn:microsoft.com/office/officeart/2005/8/layout/bList2"/>
    <dgm:cxn modelId="{712B4D73-0475-4827-AB14-A1BF924690AC}" type="presParOf" srcId="{99FBAEBE-08FD-4395-93E6-D16B12C09336}" destId="{789179CE-2988-473B-9960-429F0CD076E1}" srcOrd="4" destOrd="0" presId="urn:microsoft.com/office/officeart/2005/8/layout/bList2"/>
    <dgm:cxn modelId="{F2CE6CD7-3FF0-40B0-8455-8ED4B8BDF240}" type="presParOf" srcId="{789179CE-2988-473B-9960-429F0CD076E1}" destId="{25DD142B-DD48-469C-96EC-C31C535E57BD}" srcOrd="0" destOrd="0" presId="urn:microsoft.com/office/officeart/2005/8/layout/bList2"/>
    <dgm:cxn modelId="{3F06ECE8-CEF6-42D3-B01A-35D9CDE2F1B8}" type="presParOf" srcId="{789179CE-2988-473B-9960-429F0CD076E1}" destId="{A9AE17B9-2C20-45F5-B8A9-5E3E38AD8FD2}" srcOrd="1" destOrd="0" presId="urn:microsoft.com/office/officeart/2005/8/layout/bList2"/>
    <dgm:cxn modelId="{D24A386C-18BA-43A7-9B22-A665DFA00C9B}" type="presParOf" srcId="{789179CE-2988-473B-9960-429F0CD076E1}" destId="{572FC5B0-D33E-4677-B6BF-ABE8EE327403}" srcOrd="2" destOrd="0" presId="urn:microsoft.com/office/officeart/2005/8/layout/bList2"/>
    <dgm:cxn modelId="{2DECD423-C680-48C0-B72B-CA76194419AD}" type="presParOf" srcId="{789179CE-2988-473B-9960-429F0CD076E1}" destId="{AC8B8460-61C1-4E19-8046-C812FFDFA298}" srcOrd="3" destOrd="0" presId="urn:microsoft.com/office/officeart/2005/8/layout/bList2"/>
    <dgm:cxn modelId="{90685D5D-CAFA-469A-909C-D7A357F65358}" type="presParOf" srcId="{99FBAEBE-08FD-4395-93E6-D16B12C09336}" destId="{A5DCD028-599C-4A77-835F-8ECA336B2170}" srcOrd="5" destOrd="0" presId="urn:microsoft.com/office/officeart/2005/8/layout/bList2"/>
    <dgm:cxn modelId="{2FA2704A-1184-4B44-BEEB-1C704C7495F9}" type="presParOf" srcId="{99FBAEBE-08FD-4395-93E6-D16B12C09336}" destId="{B0F31BDF-E1A1-451E-80A6-F92FF99DF97C}" srcOrd="6" destOrd="0" presId="urn:microsoft.com/office/officeart/2005/8/layout/bList2"/>
    <dgm:cxn modelId="{998B81FE-1265-4094-8CA2-E570BDA46BAA}" type="presParOf" srcId="{B0F31BDF-E1A1-451E-80A6-F92FF99DF97C}" destId="{4BAC20B0-98BB-41CF-83CF-FFB4FF343ACA}" srcOrd="0" destOrd="0" presId="urn:microsoft.com/office/officeart/2005/8/layout/bList2"/>
    <dgm:cxn modelId="{72FB53AE-5DC5-4C12-8FE6-BBEE61A5BB54}" type="presParOf" srcId="{B0F31BDF-E1A1-451E-80A6-F92FF99DF97C}" destId="{E00FD77F-D234-4496-93FD-E02A6560F48B}" srcOrd="1" destOrd="0" presId="urn:microsoft.com/office/officeart/2005/8/layout/bList2"/>
    <dgm:cxn modelId="{CA7483E1-728D-43F2-A422-E941EEB4AE20}" type="presParOf" srcId="{B0F31BDF-E1A1-451E-80A6-F92FF99DF97C}" destId="{C841A1C1-C093-4AAB-ACAA-C9D10F066C08}" srcOrd="2" destOrd="0" presId="urn:microsoft.com/office/officeart/2005/8/layout/bList2"/>
    <dgm:cxn modelId="{8906BAAD-F047-4DE2-8E91-3F144F9C0BF7}" type="presParOf" srcId="{B0F31BDF-E1A1-451E-80A6-F92FF99DF97C}" destId="{5C2229C5-86F9-4901-84FA-5BF1F8D5D86A}" srcOrd="3" destOrd="0" presId="urn:microsoft.com/office/officeart/2005/8/layout/b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E60AF09-2BC7-4AE3-84BF-27A4483ECA5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395ABF1E-4B35-49B8-BCA3-043668ADA398}">
      <dgm:prSet/>
      <dgm:spPr/>
      <dgm:t>
        <a:bodyPr/>
        <a:lstStyle/>
        <a:p>
          <a:r>
            <a:rPr lang="en-US"/>
            <a:t>Conduct research to collect information about the pathogen responsible for causing Rift Valley Fever.</a:t>
          </a:r>
        </a:p>
      </dgm:t>
    </dgm:pt>
    <dgm:pt modelId="{E7D4095C-A8E7-4A35-A978-63E1D7C7AC49}" type="parTrans" cxnId="{A87CE5F6-454B-4F96-A6CA-152A54CABD2B}">
      <dgm:prSet/>
      <dgm:spPr/>
      <dgm:t>
        <a:bodyPr/>
        <a:lstStyle/>
        <a:p>
          <a:endParaRPr lang="en-US"/>
        </a:p>
      </dgm:t>
    </dgm:pt>
    <dgm:pt modelId="{50FAFCF8-3764-4BC9-8376-DF6C293695E8}" type="sibTrans" cxnId="{A87CE5F6-454B-4F96-A6CA-152A54CABD2B}">
      <dgm:prSet/>
      <dgm:spPr/>
      <dgm:t>
        <a:bodyPr/>
        <a:lstStyle/>
        <a:p>
          <a:endParaRPr lang="en-US"/>
        </a:p>
      </dgm:t>
    </dgm:pt>
    <dgm:pt modelId="{8983982A-59D1-4E7B-91C2-808DB6ED04EA}">
      <dgm:prSet/>
      <dgm:spPr/>
      <dgm:t>
        <a:bodyPr/>
        <a:lstStyle/>
        <a:p>
          <a:r>
            <a:rPr lang="en-US"/>
            <a:t>The information included should allow you to understand how this pathogen behaves as a disease-causing agent.</a:t>
          </a:r>
        </a:p>
      </dgm:t>
    </dgm:pt>
    <dgm:pt modelId="{3879C60E-6BC2-40EE-9E9A-4C9E43C2105C}" type="parTrans" cxnId="{4B7C76A7-D2B1-4432-877D-B2EF45E92EDE}">
      <dgm:prSet/>
      <dgm:spPr/>
      <dgm:t>
        <a:bodyPr/>
        <a:lstStyle/>
        <a:p>
          <a:endParaRPr lang="en-US"/>
        </a:p>
      </dgm:t>
    </dgm:pt>
    <dgm:pt modelId="{3A58F1FA-4755-414B-8163-2C33C38007EF}" type="sibTrans" cxnId="{4B7C76A7-D2B1-4432-877D-B2EF45E92EDE}">
      <dgm:prSet/>
      <dgm:spPr/>
      <dgm:t>
        <a:bodyPr/>
        <a:lstStyle/>
        <a:p>
          <a:endParaRPr lang="en-US"/>
        </a:p>
      </dgm:t>
    </dgm:pt>
    <dgm:pt modelId="{75F7E8C5-A46A-40EC-BFF2-3BF6D7E5A07E}">
      <dgm:prSet/>
      <dgm:spPr/>
      <dgm:t>
        <a:bodyPr/>
        <a:lstStyle/>
        <a:p>
          <a:r>
            <a:rPr lang="en-US"/>
            <a:t>Organize this information into a model that could be used to communicate this information to stakeholders who do not know anything about the pathogen or how it behaves.</a:t>
          </a:r>
        </a:p>
      </dgm:t>
    </dgm:pt>
    <dgm:pt modelId="{1179961B-4F2B-40F8-8403-36F8C95DCEE9}" type="parTrans" cxnId="{38127505-52A9-4F3E-8DC7-A20ADDB75ED4}">
      <dgm:prSet/>
      <dgm:spPr/>
      <dgm:t>
        <a:bodyPr/>
        <a:lstStyle/>
        <a:p>
          <a:endParaRPr lang="en-US"/>
        </a:p>
      </dgm:t>
    </dgm:pt>
    <dgm:pt modelId="{CB014FD0-185E-4850-A566-F0B529B0FF3A}" type="sibTrans" cxnId="{38127505-52A9-4F3E-8DC7-A20ADDB75ED4}">
      <dgm:prSet/>
      <dgm:spPr/>
      <dgm:t>
        <a:bodyPr/>
        <a:lstStyle/>
        <a:p>
          <a:endParaRPr lang="en-US"/>
        </a:p>
      </dgm:t>
    </dgm:pt>
    <dgm:pt modelId="{57479591-6765-4837-933F-67329EAAD22A}">
      <dgm:prSet/>
      <dgm:spPr/>
      <dgm:t>
        <a:bodyPr/>
        <a:lstStyle/>
        <a:p>
          <a:r>
            <a:rPr lang="en-US"/>
            <a:t>The model should be one that could be used for other pathogens as well – in other words, it should provide a framework that you could use to characterize any disease-causing agent of interest. </a:t>
          </a:r>
        </a:p>
      </dgm:t>
    </dgm:pt>
    <dgm:pt modelId="{7848A574-AADF-49CD-BFDC-971A6BA9DF43}" type="parTrans" cxnId="{3E670780-8545-4144-87E9-513F0D24E833}">
      <dgm:prSet/>
      <dgm:spPr/>
      <dgm:t>
        <a:bodyPr/>
        <a:lstStyle/>
        <a:p>
          <a:endParaRPr lang="en-US"/>
        </a:p>
      </dgm:t>
    </dgm:pt>
    <dgm:pt modelId="{5CEFAAB9-ACE6-4A27-B5B7-3E7338BF6AAF}" type="sibTrans" cxnId="{3E670780-8545-4144-87E9-513F0D24E833}">
      <dgm:prSet/>
      <dgm:spPr/>
      <dgm:t>
        <a:bodyPr/>
        <a:lstStyle/>
        <a:p>
          <a:endParaRPr lang="en-US"/>
        </a:p>
      </dgm:t>
    </dgm:pt>
    <dgm:pt modelId="{F04B74DA-DDD5-4634-A7EB-C35ED6C0F752}" type="pres">
      <dgm:prSet presAssocID="{6E60AF09-2BC7-4AE3-84BF-27A4483ECA55}" presName="linear" presStyleCnt="0">
        <dgm:presLayoutVars>
          <dgm:animLvl val="lvl"/>
          <dgm:resizeHandles val="exact"/>
        </dgm:presLayoutVars>
      </dgm:prSet>
      <dgm:spPr/>
    </dgm:pt>
    <dgm:pt modelId="{95BD2625-CD47-4A46-8A5D-CF1EA347D68F}" type="pres">
      <dgm:prSet presAssocID="{395ABF1E-4B35-49B8-BCA3-043668ADA398}" presName="parentText" presStyleLbl="node1" presStyleIdx="0" presStyleCnt="4">
        <dgm:presLayoutVars>
          <dgm:chMax val="0"/>
          <dgm:bulletEnabled val="1"/>
        </dgm:presLayoutVars>
      </dgm:prSet>
      <dgm:spPr/>
    </dgm:pt>
    <dgm:pt modelId="{9EFE2D3D-70D4-4012-86B1-4B8ACE0671B9}" type="pres">
      <dgm:prSet presAssocID="{50FAFCF8-3764-4BC9-8376-DF6C293695E8}" presName="spacer" presStyleCnt="0"/>
      <dgm:spPr/>
    </dgm:pt>
    <dgm:pt modelId="{4E983420-B6C1-4FE4-BECB-36343309A90C}" type="pres">
      <dgm:prSet presAssocID="{8983982A-59D1-4E7B-91C2-808DB6ED04EA}" presName="parentText" presStyleLbl="node1" presStyleIdx="1" presStyleCnt="4">
        <dgm:presLayoutVars>
          <dgm:chMax val="0"/>
          <dgm:bulletEnabled val="1"/>
        </dgm:presLayoutVars>
      </dgm:prSet>
      <dgm:spPr/>
    </dgm:pt>
    <dgm:pt modelId="{D4368B51-0FB2-4BED-84AD-707A5375869D}" type="pres">
      <dgm:prSet presAssocID="{3A58F1FA-4755-414B-8163-2C33C38007EF}" presName="spacer" presStyleCnt="0"/>
      <dgm:spPr/>
    </dgm:pt>
    <dgm:pt modelId="{C80E80AB-76B6-4501-A54F-CB57B5A3B61C}" type="pres">
      <dgm:prSet presAssocID="{75F7E8C5-A46A-40EC-BFF2-3BF6D7E5A07E}" presName="parentText" presStyleLbl="node1" presStyleIdx="2" presStyleCnt="4">
        <dgm:presLayoutVars>
          <dgm:chMax val="0"/>
          <dgm:bulletEnabled val="1"/>
        </dgm:presLayoutVars>
      </dgm:prSet>
      <dgm:spPr/>
    </dgm:pt>
    <dgm:pt modelId="{89510071-317E-484D-BFE0-1522F501CFA7}" type="pres">
      <dgm:prSet presAssocID="{CB014FD0-185E-4850-A566-F0B529B0FF3A}" presName="spacer" presStyleCnt="0"/>
      <dgm:spPr/>
    </dgm:pt>
    <dgm:pt modelId="{360CA0FF-4B7B-4FDB-A12F-7F7DBDC68ABF}" type="pres">
      <dgm:prSet presAssocID="{57479591-6765-4837-933F-67329EAAD22A}" presName="parentText" presStyleLbl="node1" presStyleIdx="3" presStyleCnt="4">
        <dgm:presLayoutVars>
          <dgm:chMax val="0"/>
          <dgm:bulletEnabled val="1"/>
        </dgm:presLayoutVars>
      </dgm:prSet>
      <dgm:spPr/>
    </dgm:pt>
  </dgm:ptLst>
  <dgm:cxnLst>
    <dgm:cxn modelId="{38127505-52A9-4F3E-8DC7-A20ADDB75ED4}" srcId="{6E60AF09-2BC7-4AE3-84BF-27A4483ECA55}" destId="{75F7E8C5-A46A-40EC-BFF2-3BF6D7E5A07E}" srcOrd="2" destOrd="0" parTransId="{1179961B-4F2B-40F8-8403-36F8C95DCEE9}" sibTransId="{CB014FD0-185E-4850-A566-F0B529B0FF3A}"/>
    <dgm:cxn modelId="{352FDB3B-F0BA-46C4-87B7-5F08911D8DD3}" type="presOf" srcId="{57479591-6765-4837-933F-67329EAAD22A}" destId="{360CA0FF-4B7B-4FDB-A12F-7F7DBDC68ABF}" srcOrd="0" destOrd="0" presId="urn:microsoft.com/office/officeart/2005/8/layout/vList2"/>
    <dgm:cxn modelId="{D4B5463C-D766-4329-9785-71FCFF13F8B6}" type="presOf" srcId="{6E60AF09-2BC7-4AE3-84BF-27A4483ECA55}" destId="{F04B74DA-DDD5-4634-A7EB-C35ED6C0F752}" srcOrd="0" destOrd="0" presId="urn:microsoft.com/office/officeart/2005/8/layout/vList2"/>
    <dgm:cxn modelId="{D6D3CD77-67D4-4007-BC03-C8866F2F061A}" type="presOf" srcId="{395ABF1E-4B35-49B8-BCA3-043668ADA398}" destId="{95BD2625-CD47-4A46-8A5D-CF1EA347D68F}" srcOrd="0" destOrd="0" presId="urn:microsoft.com/office/officeart/2005/8/layout/vList2"/>
    <dgm:cxn modelId="{3E670780-8545-4144-87E9-513F0D24E833}" srcId="{6E60AF09-2BC7-4AE3-84BF-27A4483ECA55}" destId="{57479591-6765-4837-933F-67329EAAD22A}" srcOrd="3" destOrd="0" parTransId="{7848A574-AADF-49CD-BFDC-971A6BA9DF43}" sibTransId="{5CEFAAB9-ACE6-4A27-B5B7-3E7338BF6AAF}"/>
    <dgm:cxn modelId="{B46E4495-FB57-4DD2-A3EA-112F706C7DFF}" type="presOf" srcId="{75F7E8C5-A46A-40EC-BFF2-3BF6D7E5A07E}" destId="{C80E80AB-76B6-4501-A54F-CB57B5A3B61C}" srcOrd="0" destOrd="0" presId="urn:microsoft.com/office/officeart/2005/8/layout/vList2"/>
    <dgm:cxn modelId="{4B7C76A7-D2B1-4432-877D-B2EF45E92EDE}" srcId="{6E60AF09-2BC7-4AE3-84BF-27A4483ECA55}" destId="{8983982A-59D1-4E7B-91C2-808DB6ED04EA}" srcOrd="1" destOrd="0" parTransId="{3879C60E-6BC2-40EE-9E9A-4C9E43C2105C}" sibTransId="{3A58F1FA-4755-414B-8163-2C33C38007EF}"/>
    <dgm:cxn modelId="{24A931B8-F457-4A3A-A43C-D53A89E76D10}" type="presOf" srcId="{8983982A-59D1-4E7B-91C2-808DB6ED04EA}" destId="{4E983420-B6C1-4FE4-BECB-36343309A90C}" srcOrd="0" destOrd="0" presId="urn:microsoft.com/office/officeart/2005/8/layout/vList2"/>
    <dgm:cxn modelId="{A87CE5F6-454B-4F96-A6CA-152A54CABD2B}" srcId="{6E60AF09-2BC7-4AE3-84BF-27A4483ECA55}" destId="{395ABF1E-4B35-49B8-BCA3-043668ADA398}" srcOrd="0" destOrd="0" parTransId="{E7D4095C-A8E7-4A35-A978-63E1D7C7AC49}" sibTransId="{50FAFCF8-3764-4BC9-8376-DF6C293695E8}"/>
    <dgm:cxn modelId="{0E5B35FF-1C32-4C09-90EF-C925B20B5589}" type="presParOf" srcId="{F04B74DA-DDD5-4634-A7EB-C35ED6C0F752}" destId="{95BD2625-CD47-4A46-8A5D-CF1EA347D68F}" srcOrd="0" destOrd="0" presId="urn:microsoft.com/office/officeart/2005/8/layout/vList2"/>
    <dgm:cxn modelId="{DDF2C9A6-1ADC-42D7-B74C-C524B5C881A3}" type="presParOf" srcId="{F04B74DA-DDD5-4634-A7EB-C35ED6C0F752}" destId="{9EFE2D3D-70D4-4012-86B1-4B8ACE0671B9}" srcOrd="1" destOrd="0" presId="urn:microsoft.com/office/officeart/2005/8/layout/vList2"/>
    <dgm:cxn modelId="{3BC352D2-60EE-4BD3-A0F8-C0819C247262}" type="presParOf" srcId="{F04B74DA-DDD5-4634-A7EB-C35ED6C0F752}" destId="{4E983420-B6C1-4FE4-BECB-36343309A90C}" srcOrd="2" destOrd="0" presId="urn:microsoft.com/office/officeart/2005/8/layout/vList2"/>
    <dgm:cxn modelId="{AD748FE0-8564-47A7-9485-1319B14CB4FB}" type="presParOf" srcId="{F04B74DA-DDD5-4634-A7EB-C35ED6C0F752}" destId="{D4368B51-0FB2-4BED-84AD-707A5375869D}" srcOrd="3" destOrd="0" presId="urn:microsoft.com/office/officeart/2005/8/layout/vList2"/>
    <dgm:cxn modelId="{DFC7095D-D8DA-4B99-95AE-309FD999167E}" type="presParOf" srcId="{F04B74DA-DDD5-4634-A7EB-C35ED6C0F752}" destId="{C80E80AB-76B6-4501-A54F-CB57B5A3B61C}" srcOrd="4" destOrd="0" presId="urn:microsoft.com/office/officeart/2005/8/layout/vList2"/>
    <dgm:cxn modelId="{FC47C7AF-4BCA-49EA-BE34-8FFF0255829D}" type="presParOf" srcId="{F04B74DA-DDD5-4634-A7EB-C35ED6C0F752}" destId="{89510071-317E-484D-BFE0-1522F501CFA7}" srcOrd="5" destOrd="0" presId="urn:microsoft.com/office/officeart/2005/8/layout/vList2"/>
    <dgm:cxn modelId="{EFC60C9C-A37D-465A-AB56-3A553AA07C81}" type="presParOf" srcId="{F04B74DA-DDD5-4634-A7EB-C35ED6C0F752}" destId="{360CA0FF-4B7B-4FDB-A12F-7F7DBDC68ABF}"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6273D54C-2E8B-4615-9D10-BDFEAEDA0283}"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4B76AD42-B85B-4066-8B1B-AED61BA1980D}">
      <dgm:prSet phldrT="[Text]"/>
      <dgm:spPr/>
      <dgm:t>
        <a:bodyPr/>
        <a:lstStyle/>
        <a:p>
          <a:r>
            <a:rPr lang="en-US" dirty="0"/>
            <a:t>Infectious Agent</a:t>
          </a:r>
        </a:p>
      </dgm:t>
    </dgm:pt>
    <dgm:pt modelId="{5B09DE5F-1B35-42E3-B5D9-2B8D5D03F3E9}" type="parTrans" cxnId="{DE7F1AA9-8A97-4C3B-8EC2-B87AEDA84F5C}">
      <dgm:prSet/>
      <dgm:spPr/>
      <dgm:t>
        <a:bodyPr/>
        <a:lstStyle/>
        <a:p>
          <a:endParaRPr lang="en-US"/>
        </a:p>
      </dgm:t>
    </dgm:pt>
    <dgm:pt modelId="{E70FEB4E-5F3D-462A-B99F-18389FF9EF5F}" type="sibTrans" cxnId="{DE7F1AA9-8A97-4C3B-8EC2-B87AEDA84F5C}">
      <dgm:prSet/>
      <dgm:spPr/>
      <dgm:t>
        <a:bodyPr/>
        <a:lstStyle/>
        <a:p>
          <a:endParaRPr lang="en-US"/>
        </a:p>
      </dgm:t>
    </dgm:pt>
    <dgm:pt modelId="{82663EC6-3662-4FEE-AA6D-C88F63C8FA1C}">
      <dgm:prSet phldrT="[Text]"/>
      <dgm:spPr/>
      <dgm:t>
        <a:bodyPr/>
        <a:lstStyle/>
        <a:p>
          <a:r>
            <a:rPr lang="en-US" dirty="0"/>
            <a:t>Reservoirs</a:t>
          </a:r>
        </a:p>
      </dgm:t>
    </dgm:pt>
    <dgm:pt modelId="{FABB7B92-1CB1-4896-878E-7F7B1639F42B}" type="parTrans" cxnId="{9837FBC6-D0A6-4C53-9C58-90CA6E1F02EE}">
      <dgm:prSet/>
      <dgm:spPr/>
      <dgm:t>
        <a:bodyPr/>
        <a:lstStyle/>
        <a:p>
          <a:endParaRPr lang="en-US"/>
        </a:p>
      </dgm:t>
    </dgm:pt>
    <dgm:pt modelId="{45223B06-AA69-4287-9D74-4D36667B7D3F}" type="sibTrans" cxnId="{9837FBC6-D0A6-4C53-9C58-90CA6E1F02EE}">
      <dgm:prSet/>
      <dgm:spPr/>
      <dgm:t>
        <a:bodyPr/>
        <a:lstStyle/>
        <a:p>
          <a:endParaRPr lang="en-US"/>
        </a:p>
      </dgm:t>
    </dgm:pt>
    <dgm:pt modelId="{571E1DFC-4C16-4C9E-B53E-48D76E7B2EDD}">
      <dgm:prSet phldrT="[Text]"/>
      <dgm:spPr/>
      <dgm:t>
        <a:bodyPr/>
        <a:lstStyle/>
        <a:p>
          <a:r>
            <a:rPr lang="en-US" dirty="0"/>
            <a:t>Portal of Exit</a:t>
          </a:r>
        </a:p>
      </dgm:t>
    </dgm:pt>
    <dgm:pt modelId="{67175447-15BB-4DF7-A1AD-99F2DDAD5640}" type="parTrans" cxnId="{255FC31E-05E4-4F84-909B-0D3637CEDBC4}">
      <dgm:prSet/>
      <dgm:spPr/>
      <dgm:t>
        <a:bodyPr/>
        <a:lstStyle/>
        <a:p>
          <a:endParaRPr lang="en-US"/>
        </a:p>
      </dgm:t>
    </dgm:pt>
    <dgm:pt modelId="{7C8643DE-55FF-496A-8452-8F1AC736A91C}" type="sibTrans" cxnId="{255FC31E-05E4-4F84-909B-0D3637CEDBC4}">
      <dgm:prSet/>
      <dgm:spPr/>
      <dgm:t>
        <a:bodyPr/>
        <a:lstStyle/>
        <a:p>
          <a:endParaRPr lang="en-US"/>
        </a:p>
      </dgm:t>
    </dgm:pt>
    <dgm:pt modelId="{6AA57B7B-8EEB-4066-B6EB-832305535970}">
      <dgm:prSet phldrT="[Text]"/>
      <dgm:spPr/>
      <dgm:t>
        <a:bodyPr/>
        <a:lstStyle/>
        <a:p>
          <a:r>
            <a:rPr lang="en-US" dirty="0"/>
            <a:t>Modes of Transmission</a:t>
          </a:r>
        </a:p>
      </dgm:t>
    </dgm:pt>
    <dgm:pt modelId="{8E459D63-15D2-4347-889A-7677FD9107C5}" type="parTrans" cxnId="{4AF82346-9502-4866-B7C9-C23D7A348765}">
      <dgm:prSet/>
      <dgm:spPr/>
      <dgm:t>
        <a:bodyPr/>
        <a:lstStyle/>
        <a:p>
          <a:endParaRPr lang="en-US"/>
        </a:p>
      </dgm:t>
    </dgm:pt>
    <dgm:pt modelId="{1A900652-C210-4FA8-B11C-B48686AD740F}" type="sibTrans" cxnId="{4AF82346-9502-4866-B7C9-C23D7A348765}">
      <dgm:prSet/>
      <dgm:spPr/>
      <dgm:t>
        <a:bodyPr/>
        <a:lstStyle/>
        <a:p>
          <a:endParaRPr lang="en-US"/>
        </a:p>
      </dgm:t>
    </dgm:pt>
    <dgm:pt modelId="{182933B2-9272-45CE-8662-F127D34FE98C}">
      <dgm:prSet phldrT="[Text]"/>
      <dgm:spPr/>
      <dgm:t>
        <a:bodyPr/>
        <a:lstStyle/>
        <a:p>
          <a:r>
            <a:rPr lang="en-US" dirty="0"/>
            <a:t>Portal of Entry</a:t>
          </a:r>
        </a:p>
      </dgm:t>
    </dgm:pt>
    <dgm:pt modelId="{AA426BB5-CE8D-40A2-8BA9-8F9B93561038}" type="parTrans" cxnId="{6CC5871F-87FE-4F2C-9AF1-EBDB9299AC62}">
      <dgm:prSet/>
      <dgm:spPr/>
      <dgm:t>
        <a:bodyPr/>
        <a:lstStyle/>
        <a:p>
          <a:endParaRPr lang="en-US"/>
        </a:p>
      </dgm:t>
    </dgm:pt>
    <dgm:pt modelId="{D793D625-F232-4AB8-B72F-63DF80312410}" type="sibTrans" cxnId="{6CC5871F-87FE-4F2C-9AF1-EBDB9299AC62}">
      <dgm:prSet/>
      <dgm:spPr/>
      <dgm:t>
        <a:bodyPr/>
        <a:lstStyle/>
        <a:p>
          <a:endParaRPr lang="en-US"/>
        </a:p>
      </dgm:t>
    </dgm:pt>
    <dgm:pt modelId="{8F2BC53D-E0BE-47D3-A262-1561EA12D537}">
      <dgm:prSet phldrT="[Text]"/>
      <dgm:spPr/>
      <dgm:t>
        <a:bodyPr/>
        <a:lstStyle/>
        <a:p>
          <a:r>
            <a:rPr lang="en-US" dirty="0"/>
            <a:t>Susceptible Host</a:t>
          </a:r>
        </a:p>
      </dgm:t>
    </dgm:pt>
    <dgm:pt modelId="{7B412B04-3849-4C38-B435-568346927A62}" type="parTrans" cxnId="{D00B9F78-843B-4AAC-AB80-86E9D535BEFE}">
      <dgm:prSet/>
      <dgm:spPr/>
      <dgm:t>
        <a:bodyPr/>
        <a:lstStyle/>
        <a:p>
          <a:endParaRPr lang="en-US"/>
        </a:p>
      </dgm:t>
    </dgm:pt>
    <dgm:pt modelId="{319C1A01-C2B7-4884-84EC-BD7D6DCE2224}" type="sibTrans" cxnId="{D00B9F78-843B-4AAC-AB80-86E9D535BEFE}">
      <dgm:prSet/>
      <dgm:spPr/>
      <dgm:t>
        <a:bodyPr/>
        <a:lstStyle/>
        <a:p>
          <a:endParaRPr lang="en-US"/>
        </a:p>
      </dgm:t>
    </dgm:pt>
    <dgm:pt modelId="{CBCDBC51-B174-4114-9F92-85ED6D10BEA7}" type="pres">
      <dgm:prSet presAssocID="{6273D54C-2E8B-4615-9D10-BDFEAEDA0283}" presName="cycle" presStyleCnt="0">
        <dgm:presLayoutVars>
          <dgm:dir/>
          <dgm:resizeHandles val="exact"/>
        </dgm:presLayoutVars>
      </dgm:prSet>
      <dgm:spPr/>
    </dgm:pt>
    <dgm:pt modelId="{28EA5328-7754-4181-AE9F-1E78844414FF}" type="pres">
      <dgm:prSet presAssocID="{4B76AD42-B85B-4066-8B1B-AED61BA1980D}" presName="node" presStyleLbl="node1" presStyleIdx="0" presStyleCnt="6">
        <dgm:presLayoutVars>
          <dgm:bulletEnabled val="1"/>
        </dgm:presLayoutVars>
      </dgm:prSet>
      <dgm:spPr/>
    </dgm:pt>
    <dgm:pt modelId="{7CA1DB6E-B070-455F-A837-B461A14EEE7A}" type="pres">
      <dgm:prSet presAssocID="{E70FEB4E-5F3D-462A-B99F-18389FF9EF5F}" presName="sibTrans" presStyleLbl="sibTrans2D1" presStyleIdx="0" presStyleCnt="6"/>
      <dgm:spPr/>
    </dgm:pt>
    <dgm:pt modelId="{D1FE4CF4-39F8-4AE9-92C3-DFAB5C449792}" type="pres">
      <dgm:prSet presAssocID="{E70FEB4E-5F3D-462A-B99F-18389FF9EF5F}" presName="connectorText" presStyleLbl="sibTrans2D1" presStyleIdx="0" presStyleCnt="6"/>
      <dgm:spPr/>
    </dgm:pt>
    <dgm:pt modelId="{9C20613A-1A3A-422F-9844-C4A6B9E6DBAD}" type="pres">
      <dgm:prSet presAssocID="{82663EC6-3662-4FEE-AA6D-C88F63C8FA1C}" presName="node" presStyleLbl="node1" presStyleIdx="1" presStyleCnt="6">
        <dgm:presLayoutVars>
          <dgm:bulletEnabled val="1"/>
        </dgm:presLayoutVars>
      </dgm:prSet>
      <dgm:spPr/>
    </dgm:pt>
    <dgm:pt modelId="{E9AC1B31-7F68-446A-B9D9-A832E9812DDA}" type="pres">
      <dgm:prSet presAssocID="{45223B06-AA69-4287-9D74-4D36667B7D3F}" presName="sibTrans" presStyleLbl="sibTrans2D1" presStyleIdx="1" presStyleCnt="6"/>
      <dgm:spPr/>
    </dgm:pt>
    <dgm:pt modelId="{A277E7C5-134D-4DB5-A976-1024F904ADF3}" type="pres">
      <dgm:prSet presAssocID="{45223B06-AA69-4287-9D74-4D36667B7D3F}" presName="connectorText" presStyleLbl="sibTrans2D1" presStyleIdx="1" presStyleCnt="6"/>
      <dgm:spPr/>
    </dgm:pt>
    <dgm:pt modelId="{E2C25EBA-CFFC-4F27-8FA9-8764B6FB1B9B}" type="pres">
      <dgm:prSet presAssocID="{571E1DFC-4C16-4C9E-B53E-48D76E7B2EDD}" presName="node" presStyleLbl="node1" presStyleIdx="2" presStyleCnt="6">
        <dgm:presLayoutVars>
          <dgm:bulletEnabled val="1"/>
        </dgm:presLayoutVars>
      </dgm:prSet>
      <dgm:spPr/>
    </dgm:pt>
    <dgm:pt modelId="{A4B4CE87-5CCF-4874-B698-A3F65CACA2DD}" type="pres">
      <dgm:prSet presAssocID="{7C8643DE-55FF-496A-8452-8F1AC736A91C}" presName="sibTrans" presStyleLbl="sibTrans2D1" presStyleIdx="2" presStyleCnt="6"/>
      <dgm:spPr/>
    </dgm:pt>
    <dgm:pt modelId="{31C2A085-720E-4F8B-8088-C1F50758081F}" type="pres">
      <dgm:prSet presAssocID="{7C8643DE-55FF-496A-8452-8F1AC736A91C}" presName="connectorText" presStyleLbl="sibTrans2D1" presStyleIdx="2" presStyleCnt="6"/>
      <dgm:spPr/>
    </dgm:pt>
    <dgm:pt modelId="{91A64788-37D5-4C0F-8103-18BC098CEE84}" type="pres">
      <dgm:prSet presAssocID="{6AA57B7B-8EEB-4066-B6EB-832305535970}" presName="node" presStyleLbl="node1" presStyleIdx="3" presStyleCnt="6">
        <dgm:presLayoutVars>
          <dgm:bulletEnabled val="1"/>
        </dgm:presLayoutVars>
      </dgm:prSet>
      <dgm:spPr/>
    </dgm:pt>
    <dgm:pt modelId="{38552230-44CF-409A-A835-745EF855837D}" type="pres">
      <dgm:prSet presAssocID="{1A900652-C210-4FA8-B11C-B48686AD740F}" presName="sibTrans" presStyleLbl="sibTrans2D1" presStyleIdx="3" presStyleCnt="6"/>
      <dgm:spPr/>
    </dgm:pt>
    <dgm:pt modelId="{ED0D2E71-3F4C-462D-A4BD-3A976B0AE66F}" type="pres">
      <dgm:prSet presAssocID="{1A900652-C210-4FA8-B11C-B48686AD740F}" presName="connectorText" presStyleLbl="sibTrans2D1" presStyleIdx="3" presStyleCnt="6"/>
      <dgm:spPr/>
    </dgm:pt>
    <dgm:pt modelId="{83A45CA4-EE26-4450-A95E-5FE078A43C82}" type="pres">
      <dgm:prSet presAssocID="{182933B2-9272-45CE-8662-F127D34FE98C}" presName="node" presStyleLbl="node1" presStyleIdx="4" presStyleCnt="6">
        <dgm:presLayoutVars>
          <dgm:bulletEnabled val="1"/>
        </dgm:presLayoutVars>
      </dgm:prSet>
      <dgm:spPr/>
    </dgm:pt>
    <dgm:pt modelId="{BFC85929-4532-42E7-B40D-178F9612F763}" type="pres">
      <dgm:prSet presAssocID="{D793D625-F232-4AB8-B72F-63DF80312410}" presName="sibTrans" presStyleLbl="sibTrans2D1" presStyleIdx="4" presStyleCnt="6"/>
      <dgm:spPr/>
    </dgm:pt>
    <dgm:pt modelId="{1B5D654F-6811-4BAF-B4E1-43F63A642753}" type="pres">
      <dgm:prSet presAssocID="{D793D625-F232-4AB8-B72F-63DF80312410}" presName="connectorText" presStyleLbl="sibTrans2D1" presStyleIdx="4" presStyleCnt="6"/>
      <dgm:spPr/>
    </dgm:pt>
    <dgm:pt modelId="{F9A63F1F-D8C3-4280-878A-18EF7E1472AD}" type="pres">
      <dgm:prSet presAssocID="{8F2BC53D-E0BE-47D3-A262-1561EA12D537}" presName="node" presStyleLbl="node1" presStyleIdx="5" presStyleCnt="6">
        <dgm:presLayoutVars>
          <dgm:bulletEnabled val="1"/>
        </dgm:presLayoutVars>
      </dgm:prSet>
      <dgm:spPr/>
    </dgm:pt>
    <dgm:pt modelId="{DF48EF0D-27AD-4508-BF43-198C738C2C89}" type="pres">
      <dgm:prSet presAssocID="{319C1A01-C2B7-4884-84EC-BD7D6DCE2224}" presName="sibTrans" presStyleLbl="sibTrans2D1" presStyleIdx="5" presStyleCnt="6"/>
      <dgm:spPr/>
    </dgm:pt>
    <dgm:pt modelId="{E64E7BDA-42AD-4D0C-963E-57A5B5BB8DC1}" type="pres">
      <dgm:prSet presAssocID="{319C1A01-C2B7-4884-84EC-BD7D6DCE2224}" presName="connectorText" presStyleLbl="sibTrans2D1" presStyleIdx="5" presStyleCnt="6"/>
      <dgm:spPr/>
    </dgm:pt>
  </dgm:ptLst>
  <dgm:cxnLst>
    <dgm:cxn modelId="{3A5FA002-CA2D-43FF-8FAD-59718367AE5A}" type="presOf" srcId="{D793D625-F232-4AB8-B72F-63DF80312410}" destId="{BFC85929-4532-42E7-B40D-178F9612F763}" srcOrd="0" destOrd="0" presId="urn:microsoft.com/office/officeart/2005/8/layout/cycle2"/>
    <dgm:cxn modelId="{D1FFB810-315D-4F22-9A08-30CC13A8385D}" type="presOf" srcId="{7C8643DE-55FF-496A-8452-8F1AC736A91C}" destId="{31C2A085-720E-4F8B-8088-C1F50758081F}" srcOrd="1" destOrd="0" presId="urn:microsoft.com/office/officeart/2005/8/layout/cycle2"/>
    <dgm:cxn modelId="{255FC31E-05E4-4F84-909B-0D3637CEDBC4}" srcId="{6273D54C-2E8B-4615-9D10-BDFEAEDA0283}" destId="{571E1DFC-4C16-4C9E-B53E-48D76E7B2EDD}" srcOrd="2" destOrd="0" parTransId="{67175447-15BB-4DF7-A1AD-99F2DDAD5640}" sibTransId="{7C8643DE-55FF-496A-8452-8F1AC736A91C}"/>
    <dgm:cxn modelId="{6CC5871F-87FE-4F2C-9AF1-EBDB9299AC62}" srcId="{6273D54C-2E8B-4615-9D10-BDFEAEDA0283}" destId="{182933B2-9272-45CE-8662-F127D34FE98C}" srcOrd="4" destOrd="0" parTransId="{AA426BB5-CE8D-40A2-8BA9-8F9B93561038}" sibTransId="{D793D625-F232-4AB8-B72F-63DF80312410}"/>
    <dgm:cxn modelId="{53940026-CC6C-43F5-9B8F-ED9A3610D7A8}" type="presOf" srcId="{6273D54C-2E8B-4615-9D10-BDFEAEDA0283}" destId="{CBCDBC51-B174-4114-9F92-85ED6D10BEA7}" srcOrd="0" destOrd="0" presId="urn:microsoft.com/office/officeart/2005/8/layout/cycle2"/>
    <dgm:cxn modelId="{D2E40931-BD06-472B-905B-32A1C9B08A7E}" type="presOf" srcId="{182933B2-9272-45CE-8662-F127D34FE98C}" destId="{83A45CA4-EE26-4450-A95E-5FE078A43C82}" srcOrd="0" destOrd="0" presId="urn:microsoft.com/office/officeart/2005/8/layout/cycle2"/>
    <dgm:cxn modelId="{2C28D134-3668-4417-B7DB-63258B1CDBDB}" type="presOf" srcId="{45223B06-AA69-4287-9D74-4D36667B7D3F}" destId="{E9AC1B31-7F68-446A-B9D9-A832E9812DDA}" srcOrd="0" destOrd="0" presId="urn:microsoft.com/office/officeart/2005/8/layout/cycle2"/>
    <dgm:cxn modelId="{DCE44940-5820-477A-A304-A9C7C3604B71}" type="presOf" srcId="{1A900652-C210-4FA8-B11C-B48686AD740F}" destId="{ED0D2E71-3F4C-462D-A4BD-3A976B0AE66F}" srcOrd="1" destOrd="0" presId="urn:microsoft.com/office/officeart/2005/8/layout/cycle2"/>
    <dgm:cxn modelId="{39BA3C45-9206-4630-8E94-9718A3D5676D}" type="presOf" srcId="{D793D625-F232-4AB8-B72F-63DF80312410}" destId="{1B5D654F-6811-4BAF-B4E1-43F63A642753}" srcOrd="1" destOrd="0" presId="urn:microsoft.com/office/officeart/2005/8/layout/cycle2"/>
    <dgm:cxn modelId="{4AF82346-9502-4866-B7C9-C23D7A348765}" srcId="{6273D54C-2E8B-4615-9D10-BDFEAEDA0283}" destId="{6AA57B7B-8EEB-4066-B6EB-832305535970}" srcOrd="3" destOrd="0" parTransId="{8E459D63-15D2-4347-889A-7677FD9107C5}" sibTransId="{1A900652-C210-4FA8-B11C-B48686AD740F}"/>
    <dgm:cxn modelId="{FCD25C47-2A7A-4847-BEFB-71BAB6CCA2D9}" type="presOf" srcId="{8F2BC53D-E0BE-47D3-A262-1561EA12D537}" destId="{F9A63F1F-D8C3-4280-878A-18EF7E1472AD}" srcOrd="0" destOrd="0" presId="urn:microsoft.com/office/officeart/2005/8/layout/cycle2"/>
    <dgm:cxn modelId="{5A1D6F50-359C-4EEE-BEE4-2ED0972E6DC2}" type="presOf" srcId="{7C8643DE-55FF-496A-8452-8F1AC736A91C}" destId="{A4B4CE87-5CCF-4874-B698-A3F65CACA2DD}" srcOrd="0" destOrd="0" presId="urn:microsoft.com/office/officeart/2005/8/layout/cycle2"/>
    <dgm:cxn modelId="{840FC350-63C7-4DBB-90B7-54FB1884B6B8}" type="presOf" srcId="{571E1DFC-4C16-4C9E-B53E-48D76E7B2EDD}" destId="{E2C25EBA-CFFC-4F27-8FA9-8764B6FB1B9B}" srcOrd="0" destOrd="0" presId="urn:microsoft.com/office/officeart/2005/8/layout/cycle2"/>
    <dgm:cxn modelId="{D00B9F78-843B-4AAC-AB80-86E9D535BEFE}" srcId="{6273D54C-2E8B-4615-9D10-BDFEAEDA0283}" destId="{8F2BC53D-E0BE-47D3-A262-1561EA12D537}" srcOrd="5" destOrd="0" parTransId="{7B412B04-3849-4C38-B435-568346927A62}" sibTransId="{319C1A01-C2B7-4884-84EC-BD7D6DCE2224}"/>
    <dgm:cxn modelId="{F9943A7B-3798-4EE3-8639-6ADE4603AB97}" type="presOf" srcId="{1A900652-C210-4FA8-B11C-B48686AD740F}" destId="{38552230-44CF-409A-A835-745EF855837D}" srcOrd="0" destOrd="0" presId="urn:microsoft.com/office/officeart/2005/8/layout/cycle2"/>
    <dgm:cxn modelId="{3F3E4287-6614-4FB2-8888-49B9D0444448}" type="presOf" srcId="{45223B06-AA69-4287-9D74-4D36667B7D3F}" destId="{A277E7C5-134D-4DB5-A976-1024F904ADF3}" srcOrd="1" destOrd="0" presId="urn:microsoft.com/office/officeart/2005/8/layout/cycle2"/>
    <dgm:cxn modelId="{9BA2568C-36DD-4846-B497-54906C70D0D4}" type="presOf" srcId="{82663EC6-3662-4FEE-AA6D-C88F63C8FA1C}" destId="{9C20613A-1A3A-422F-9844-C4A6B9E6DBAD}" srcOrd="0" destOrd="0" presId="urn:microsoft.com/office/officeart/2005/8/layout/cycle2"/>
    <dgm:cxn modelId="{09EDC592-3BC3-4704-92A0-B0311BECF636}" type="presOf" srcId="{4B76AD42-B85B-4066-8B1B-AED61BA1980D}" destId="{28EA5328-7754-4181-AE9F-1E78844414FF}" srcOrd="0" destOrd="0" presId="urn:microsoft.com/office/officeart/2005/8/layout/cycle2"/>
    <dgm:cxn modelId="{1B72A7A3-A540-435E-B0CB-D12098D60AFA}" type="presOf" srcId="{6AA57B7B-8EEB-4066-B6EB-832305535970}" destId="{91A64788-37D5-4C0F-8103-18BC098CEE84}" srcOrd="0" destOrd="0" presId="urn:microsoft.com/office/officeart/2005/8/layout/cycle2"/>
    <dgm:cxn modelId="{DE7F1AA9-8A97-4C3B-8EC2-B87AEDA84F5C}" srcId="{6273D54C-2E8B-4615-9D10-BDFEAEDA0283}" destId="{4B76AD42-B85B-4066-8B1B-AED61BA1980D}" srcOrd="0" destOrd="0" parTransId="{5B09DE5F-1B35-42E3-B5D9-2B8D5D03F3E9}" sibTransId="{E70FEB4E-5F3D-462A-B99F-18389FF9EF5F}"/>
    <dgm:cxn modelId="{A2F701AB-6DE7-4737-9C16-0ED0CF0CB54C}" type="presOf" srcId="{319C1A01-C2B7-4884-84EC-BD7D6DCE2224}" destId="{DF48EF0D-27AD-4508-BF43-198C738C2C89}" srcOrd="0" destOrd="0" presId="urn:microsoft.com/office/officeart/2005/8/layout/cycle2"/>
    <dgm:cxn modelId="{15A043C1-2BF5-4CE5-8A7D-5C175DB10B36}" type="presOf" srcId="{E70FEB4E-5F3D-462A-B99F-18389FF9EF5F}" destId="{D1FE4CF4-39F8-4AE9-92C3-DFAB5C449792}" srcOrd="1" destOrd="0" presId="urn:microsoft.com/office/officeart/2005/8/layout/cycle2"/>
    <dgm:cxn modelId="{9837FBC6-D0A6-4C53-9C58-90CA6E1F02EE}" srcId="{6273D54C-2E8B-4615-9D10-BDFEAEDA0283}" destId="{82663EC6-3662-4FEE-AA6D-C88F63C8FA1C}" srcOrd="1" destOrd="0" parTransId="{FABB7B92-1CB1-4896-878E-7F7B1639F42B}" sibTransId="{45223B06-AA69-4287-9D74-4D36667B7D3F}"/>
    <dgm:cxn modelId="{79351FE0-601C-4AB0-BC43-9B04CE365CCA}" type="presOf" srcId="{319C1A01-C2B7-4884-84EC-BD7D6DCE2224}" destId="{E64E7BDA-42AD-4D0C-963E-57A5B5BB8DC1}" srcOrd="1" destOrd="0" presId="urn:microsoft.com/office/officeart/2005/8/layout/cycle2"/>
    <dgm:cxn modelId="{49788AE7-FA72-42F6-9EE8-CA1849D61F64}" type="presOf" srcId="{E70FEB4E-5F3D-462A-B99F-18389FF9EF5F}" destId="{7CA1DB6E-B070-455F-A837-B461A14EEE7A}" srcOrd="0" destOrd="0" presId="urn:microsoft.com/office/officeart/2005/8/layout/cycle2"/>
    <dgm:cxn modelId="{342E460E-ED4D-4E97-8EB7-529D25AF0F17}" type="presParOf" srcId="{CBCDBC51-B174-4114-9F92-85ED6D10BEA7}" destId="{28EA5328-7754-4181-AE9F-1E78844414FF}" srcOrd="0" destOrd="0" presId="urn:microsoft.com/office/officeart/2005/8/layout/cycle2"/>
    <dgm:cxn modelId="{DEC2D3CB-0D3D-428D-A125-9C2FF8C75C77}" type="presParOf" srcId="{CBCDBC51-B174-4114-9F92-85ED6D10BEA7}" destId="{7CA1DB6E-B070-455F-A837-B461A14EEE7A}" srcOrd="1" destOrd="0" presId="urn:microsoft.com/office/officeart/2005/8/layout/cycle2"/>
    <dgm:cxn modelId="{242A28CC-97B2-4662-872A-DAFAE08EF779}" type="presParOf" srcId="{7CA1DB6E-B070-455F-A837-B461A14EEE7A}" destId="{D1FE4CF4-39F8-4AE9-92C3-DFAB5C449792}" srcOrd="0" destOrd="0" presId="urn:microsoft.com/office/officeart/2005/8/layout/cycle2"/>
    <dgm:cxn modelId="{F57B0199-30B9-4A07-A5A5-C0B8E04BB12C}" type="presParOf" srcId="{CBCDBC51-B174-4114-9F92-85ED6D10BEA7}" destId="{9C20613A-1A3A-422F-9844-C4A6B9E6DBAD}" srcOrd="2" destOrd="0" presId="urn:microsoft.com/office/officeart/2005/8/layout/cycle2"/>
    <dgm:cxn modelId="{1A15E4FB-6DF9-4DA6-B918-B4460BF197BA}" type="presParOf" srcId="{CBCDBC51-B174-4114-9F92-85ED6D10BEA7}" destId="{E9AC1B31-7F68-446A-B9D9-A832E9812DDA}" srcOrd="3" destOrd="0" presId="urn:microsoft.com/office/officeart/2005/8/layout/cycle2"/>
    <dgm:cxn modelId="{8F62C4BD-8DF2-4BE5-93A4-23D3419651C7}" type="presParOf" srcId="{E9AC1B31-7F68-446A-B9D9-A832E9812DDA}" destId="{A277E7C5-134D-4DB5-A976-1024F904ADF3}" srcOrd="0" destOrd="0" presId="urn:microsoft.com/office/officeart/2005/8/layout/cycle2"/>
    <dgm:cxn modelId="{A48AA24F-AF44-47ED-BB04-83C270D04C74}" type="presParOf" srcId="{CBCDBC51-B174-4114-9F92-85ED6D10BEA7}" destId="{E2C25EBA-CFFC-4F27-8FA9-8764B6FB1B9B}" srcOrd="4" destOrd="0" presId="urn:microsoft.com/office/officeart/2005/8/layout/cycle2"/>
    <dgm:cxn modelId="{AA517BF0-CEE8-49EB-864D-8F4D7ECA3CD7}" type="presParOf" srcId="{CBCDBC51-B174-4114-9F92-85ED6D10BEA7}" destId="{A4B4CE87-5CCF-4874-B698-A3F65CACA2DD}" srcOrd="5" destOrd="0" presId="urn:microsoft.com/office/officeart/2005/8/layout/cycle2"/>
    <dgm:cxn modelId="{6EAB3C16-34A3-460F-A77A-04C69D23856E}" type="presParOf" srcId="{A4B4CE87-5CCF-4874-B698-A3F65CACA2DD}" destId="{31C2A085-720E-4F8B-8088-C1F50758081F}" srcOrd="0" destOrd="0" presId="urn:microsoft.com/office/officeart/2005/8/layout/cycle2"/>
    <dgm:cxn modelId="{7A0EA77D-9DD9-45E2-8DFA-682E985BA4AB}" type="presParOf" srcId="{CBCDBC51-B174-4114-9F92-85ED6D10BEA7}" destId="{91A64788-37D5-4C0F-8103-18BC098CEE84}" srcOrd="6" destOrd="0" presId="urn:microsoft.com/office/officeart/2005/8/layout/cycle2"/>
    <dgm:cxn modelId="{9D2F6371-B3A1-43A8-B230-77CF55F17834}" type="presParOf" srcId="{CBCDBC51-B174-4114-9F92-85ED6D10BEA7}" destId="{38552230-44CF-409A-A835-745EF855837D}" srcOrd="7" destOrd="0" presId="urn:microsoft.com/office/officeart/2005/8/layout/cycle2"/>
    <dgm:cxn modelId="{29DE00CB-8919-4FCE-980C-1DE88DCB24B2}" type="presParOf" srcId="{38552230-44CF-409A-A835-745EF855837D}" destId="{ED0D2E71-3F4C-462D-A4BD-3A976B0AE66F}" srcOrd="0" destOrd="0" presId="urn:microsoft.com/office/officeart/2005/8/layout/cycle2"/>
    <dgm:cxn modelId="{D425B58D-DB15-4FAF-82E2-058C456A7DE9}" type="presParOf" srcId="{CBCDBC51-B174-4114-9F92-85ED6D10BEA7}" destId="{83A45CA4-EE26-4450-A95E-5FE078A43C82}" srcOrd="8" destOrd="0" presId="urn:microsoft.com/office/officeart/2005/8/layout/cycle2"/>
    <dgm:cxn modelId="{ABFA1403-55B6-4999-BB12-E07CC1C799DF}" type="presParOf" srcId="{CBCDBC51-B174-4114-9F92-85ED6D10BEA7}" destId="{BFC85929-4532-42E7-B40D-178F9612F763}" srcOrd="9" destOrd="0" presId="urn:microsoft.com/office/officeart/2005/8/layout/cycle2"/>
    <dgm:cxn modelId="{570F152E-1F83-4CA4-B0FE-2D2A11C3F288}" type="presParOf" srcId="{BFC85929-4532-42E7-B40D-178F9612F763}" destId="{1B5D654F-6811-4BAF-B4E1-43F63A642753}" srcOrd="0" destOrd="0" presId="urn:microsoft.com/office/officeart/2005/8/layout/cycle2"/>
    <dgm:cxn modelId="{674A5C9B-8205-4B10-836D-4F92E9BB8526}" type="presParOf" srcId="{CBCDBC51-B174-4114-9F92-85ED6D10BEA7}" destId="{F9A63F1F-D8C3-4280-878A-18EF7E1472AD}" srcOrd="10" destOrd="0" presId="urn:microsoft.com/office/officeart/2005/8/layout/cycle2"/>
    <dgm:cxn modelId="{5FB86C38-CA3D-46C5-AB04-39F9FF089712}" type="presParOf" srcId="{CBCDBC51-B174-4114-9F92-85ED6D10BEA7}" destId="{DF48EF0D-27AD-4508-BF43-198C738C2C89}" srcOrd="11" destOrd="0" presId="urn:microsoft.com/office/officeart/2005/8/layout/cycle2"/>
    <dgm:cxn modelId="{BC34D140-996A-48BA-92D1-F5401FCDA2AD}" type="presParOf" srcId="{DF48EF0D-27AD-4508-BF43-198C738C2C89}" destId="{E64E7BDA-42AD-4D0C-963E-57A5B5BB8DC1}"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6273D54C-2E8B-4615-9D10-BDFEAEDA0283}"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4B76AD42-B85B-4066-8B1B-AED61BA1980D}">
      <dgm:prSet phldrT="[Text]"/>
      <dgm:spPr>
        <a:solidFill>
          <a:schemeClr val="accent4"/>
        </a:solidFill>
      </dgm:spPr>
      <dgm:t>
        <a:bodyPr/>
        <a:lstStyle/>
        <a:p>
          <a:r>
            <a:rPr lang="en-US" dirty="0"/>
            <a:t>Infectious Agent</a:t>
          </a:r>
        </a:p>
      </dgm:t>
    </dgm:pt>
    <dgm:pt modelId="{5B09DE5F-1B35-42E3-B5D9-2B8D5D03F3E9}" type="parTrans" cxnId="{DE7F1AA9-8A97-4C3B-8EC2-B87AEDA84F5C}">
      <dgm:prSet/>
      <dgm:spPr/>
      <dgm:t>
        <a:bodyPr/>
        <a:lstStyle/>
        <a:p>
          <a:endParaRPr lang="en-US"/>
        </a:p>
      </dgm:t>
    </dgm:pt>
    <dgm:pt modelId="{E70FEB4E-5F3D-462A-B99F-18389FF9EF5F}" type="sibTrans" cxnId="{DE7F1AA9-8A97-4C3B-8EC2-B87AEDA84F5C}">
      <dgm:prSet/>
      <dgm:spPr/>
      <dgm:t>
        <a:bodyPr/>
        <a:lstStyle/>
        <a:p>
          <a:endParaRPr lang="en-US"/>
        </a:p>
      </dgm:t>
    </dgm:pt>
    <dgm:pt modelId="{82663EC6-3662-4FEE-AA6D-C88F63C8FA1C}">
      <dgm:prSet phldrT="[Text]"/>
      <dgm:spPr/>
      <dgm:t>
        <a:bodyPr/>
        <a:lstStyle/>
        <a:p>
          <a:r>
            <a:rPr lang="en-US" dirty="0"/>
            <a:t>Reservoirs</a:t>
          </a:r>
        </a:p>
      </dgm:t>
    </dgm:pt>
    <dgm:pt modelId="{FABB7B92-1CB1-4896-878E-7F7B1639F42B}" type="parTrans" cxnId="{9837FBC6-D0A6-4C53-9C58-90CA6E1F02EE}">
      <dgm:prSet/>
      <dgm:spPr/>
      <dgm:t>
        <a:bodyPr/>
        <a:lstStyle/>
        <a:p>
          <a:endParaRPr lang="en-US"/>
        </a:p>
      </dgm:t>
    </dgm:pt>
    <dgm:pt modelId="{45223B06-AA69-4287-9D74-4D36667B7D3F}" type="sibTrans" cxnId="{9837FBC6-D0A6-4C53-9C58-90CA6E1F02EE}">
      <dgm:prSet/>
      <dgm:spPr/>
      <dgm:t>
        <a:bodyPr/>
        <a:lstStyle/>
        <a:p>
          <a:endParaRPr lang="en-US"/>
        </a:p>
      </dgm:t>
    </dgm:pt>
    <dgm:pt modelId="{571E1DFC-4C16-4C9E-B53E-48D76E7B2EDD}">
      <dgm:prSet phldrT="[Text]"/>
      <dgm:spPr/>
      <dgm:t>
        <a:bodyPr/>
        <a:lstStyle/>
        <a:p>
          <a:r>
            <a:rPr lang="en-US" dirty="0"/>
            <a:t>Portal of Exit</a:t>
          </a:r>
        </a:p>
      </dgm:t>
    </dgm:pt>
    <dgm:pt modelId="{67175447-15BB-4DF7-A1AD-99F2DDAD5640}" type="parTrans" cxnId="{255FC31E-05E4-4F84-909B-0D3637CEDBC4}">
      <dgm:prSet/>
      <dgm:spPr/>
      <dgm:t>
        <a:bodyPr/>
        <a:lstStyle/>
        <a:p>
          <a:endParaRPr lang="en-US"/>
        </a:p>
      </dgm:t>
    </dgm:pt>
    <dgm:pt modelId="{7C8643DE-55FF-496A-8452-8F1AC736A91C}" type="sibTrans" cxnId="{255FC31E-05E4-4F84-909B-0D3637CEDBC4}">
      <dgm:prSet/>
      <dgm:spPr/>
      <dgm:t>
        <a:bodyPr/>
        <a:lstStyle/>
        <a:p>
          <a:endParaRPr lang="en-US"/>
        </a:p>
      </dgm:t>
    </dgm:pt>
    <dgm:pt modelId="{6AA57B7B-8EEB-4066-B6EB-832305535970}">
      <dgm:prSet phldrT="[Text]"/>
      <dgm:spPr/>
      <dgm:t>
        <a:bodyPr/>
        <a:lstStyle/>
        <a:p>
          <a:r>
            <a:rPr lang="en-US" dirty="0"/>
            <a:t>Modes of Transmission</a:t>
          </a:r>
        </a:p>
      </dgm:t>
    </dgm:pt>
    <dgm:pt modelId="{8E459D63-15D2-4347-889A-7677FD9107C5}" type="parTrans" cxnId="{4AF82346-9502-4866-B7C9-C23D7A348765}">
      <dgm:prSet/>
      <dgm:spPr/>
      <dgm:t>
        <a:bodyPr/>
        <a:lstStyle/>
        <a:p>
          <a:endParaRPr lang="en-US"/>
        </a:p>
      </dgm:t>
    </dgm:pt>
    <dgm:pt modelId="{1A900652-C210-4FA8-B11C-B48686AD740F}" type="sibTrans" cxnId="{4AF82346-9502-4866-B7C9-C23D7A348765}">
      <dgm:prSet/>
      <dgm:spPr/>
      <dgm:t>
        <a:bodyPr/>
        <a:lstStyle/>
        <a:p>
          <a:endParaRPr lang="en-US"/>
        </a:p>
      </dgm:t>
    </dgm:pt>
    <dgm:pt modelId="{182933B2-9272-45CE-8662-F127D34FE98C}">
      <dgm:prSet phldrT="[Text]"/>
      <dgm:spPr/>
      <dgm:t>
        <a:bodyPr/>
        <a:lstStyle/>
        <a:p>
          <a:r>
            <a:rPr lang="en-US" dirty="0"/>
            <a:t>Portal of Entry</a:t>
          </a:r>
        </a:p>
      </dgm:t>
    </dgm:pt>
    <dgm:pt modelId="{AA426BB5-CE8D-40A2-8BA9-8F9B93561038}" type="parTrans" cxnId="{6CC5871F-87FE-4F2C-9AF1-EBDB9299AC62}">
      <dgm:prSet/>
      <dgm:spPr/>
      <dgm:t>
        <a:bodyPr/>
        <a:lstStyle/>
        <a:p>
          <a:endParaRPr lang="en-US"/>
        </a:p>
      </dgm:t>
    </dgm:pt>
    <dgm:pt modelId="{D793D625-F232-4AB8-B72F-63DF80312410}" type="sibTrans" cxnId="{6CC5871F-87FE-4F2C-9AF1-EBDB9299AC62}">
      <dgm:prSet/>
      <dgm:spPr/>
      <dgm:t>
        <a:bodyPr/>
        <a:lstStyle/>
        <a:p>
          <a:endParaRPr lang="en-US"/>
        </a:p>
      </dgm:t>
    </dgm:pt>
    <dgm:pt modelId="{8F2BC53D-E0BE-47D3-A262-1561EA12D537}">
      <dgm:prSet phldrT="[Text]"/>
      <dgm:spPr/>
      <dgm:t>
        <a:bodyPr/>
        <a:lstStyle/>
        <a:p>
          <a:r>
            <a:rPr lang="en-US" dirty="0"/>
            <a:t>Susceptible Host</a:t>
          </a:r>
        </a:p>
      </dgm:t>
    </dgm:pt>
    <dgm:pt modelId="{7B412B04-3849-4C38-B435-568346927A62}" type="parTrans" cxnId="{D00B9F78-843B-4AAC-AB80-86E9D535BEFE}">
      <dgm:prSet/>
      <dgm:spPr/>
      <dgm:t>
        <a:bodyPr/>
        <a:lstStyle/>
        <a:p>
          <a:endParaRPr lang="en-US"/>
        </a:p>
      </dgm:t>
    </dgm:pt>
    <dgm:pt modelId="{319C1A01-C2B7-4884-84EC-BD7D6DCE2224}" type="sibTrans" cxnId="{D00B9F78-843B-4AAC-AB80-86E9D535BEFE}">
      <dgm:prSet/>
      <dgm:spPr/>
      <dgm:t>
        <a:bodyPr/>
        <a:lstStyle/>
        <a:p>
          <a:endParaRPr lang="en-US"/>
        </a:p>
      </dgm:t>
    </dgm:pt>
    <dgm:pt modelId="{CBCDBC51-B174-4114-9F92-85ED6D10BEA7}" type="pres">
      <dgm:prSet presAssocID="{6273D54C-2E8B-4615-9D10-BDFEAEDA0283}" presName="cycle" presStyleCnt="0">
        <dgm:presLayoutVars>
          <dgm:dir/>
          <dgm:resizeHandles val="exact"/>
        </dgm:presLayoutVars>
      </dgm:prSet>
      <dgm:spPr/>
    </dgm:pt>
    <dgm:pt modelId="{28EA5328-7754-4181-AE9F-1E78844414FF}" type="pres">
      <dgm:prSet presAssocID="{4B76AD42-B85B-4066-8B1B-AED61BA1980D}" presName="node" presStyleLbl="node1" presStyleIdx="0" presStyleCnt="6">
        <dgm:presLayoutVars>
          <dgm:bulletEnabled val="1"/>
        </dgm:presLayoutVars>
      </dgm:prSet>
      <dgm:spPr/>
    </dgm:pt>
    <dgm:pt modelId="{7CA1DB6E-B070-455F-A837-B461A14EEE7A}" type="pres">
      <dgm:prSet presAssocID="{E70FEB4E-5F3D-462A-B99F-18389FF9EF5F}" presName="sibTrans" presStyleLbl="sibTrans2D1" presStyleIdx="0" presStyleCnt="6"/>
      <dgm:spPr/>
    </dgm:pt>
    <dgm:pt modelId="{D1FE4CF4-39F8-4AE9-92C3-DFAB5C449792}" type="pres">
      <dgm:prSet presAssocID="{E70FEB4E-5F3D-462A-B99F-18389FF9EF5F}" presName="connectorText" presStyleLbl="sibTrans2D1" presStyleIdx="0" presStyleCnt="6"/>
      <dgm:spPr/>
    </dgm:pt>
    <dgm:pt modelId="{9C20613A-1A3A-422F-9844-C4A6B9E6DBAD}" type="pres">
      <dgm:prSet presAssocID="{82663EC6-3662-4FEE-AA6D-C88F63C8FA1C}" presName="node" presStyleLbl="node1" presStyleIdx="1" presStyleCnt="6">
        <dgm:presLayoutVars>
          <dgm:bulletEnabled val="1"/>
        </dgm:presLayoutVars>
      </dgm:prSet>
      <dgm:spPr/>
    </dgm:pt>
    <dgm:pt modelId="{E9AC1B31-7F68-446A-B9D9-A832E9812DDA}" type="pres">
      <dgm:prSet presAssocID="{45223B06-AA69-4287-9D74-4D36667B7D3F}" presName="sibTrans" presStyleLbl="sibTrans2D1" presStyleIdx="1" presStyleCnt="6"/>
      <dgm:spPr/>
    </dgm:pt>
    <dgm:pt modelId="{A277E7C5-134D-4DB5-A976-1024F904ADF3}" type="pres">
      <dgm:prSet presAssocID="{45223B06-AA69-4287-9D74-4D36667B7D3F}" presName="connectorText" presStyleLbl="sibTrans2D1" presStyleIdx="1" presStyleCnt="6"/>
      <dgm:spPr/>
    </dgm:pt>
    <dgm:pt modelId="{E2C25EBA-CFFC-4F27-8FA9-8764B6FB1B9B}" type="pres">
      <dgm:prSet presAssocID="{571E1DFC-4C16-4C9E-B53E-48D76E7B2EDD}" presName="node" presStyleLbl="node1" presStyleIdx="2" presStyleCnt="6">
        <dgm:presLayoutVars>
          <dgm:bulletEnabled val="1"/>
        </dgm:presLayoutVars>
      </dgm:prSet>
      <dgm:spPr/>
    </dgm:pt>
    <dgm:pt modelId="{A4B4CE87-5CCF-4874-B698-A3F65CACA2DD}" type="pres">
      <dgm:prSet presAssocID="{7C8643DE-55FF-496A-8452-8F1AC736A91C}" presName="sibTrans" presStyleLbl="sibTrans2D1" presStyleIdx="2" presStyleCnt="6"/>
      <dgm:spPr/>
    </dgm:pt>
    <dgm:pt modelId="{31C2A085-720E-4F8B-8088-C1F50758081F}" type="pres">
      <dgm:prSet presAssocID="{7C8643DE-55FF-496A-8452-8F1AC736A91C}" presName="connectorText" presStyleLbl="sibTrans2D1" presStyleIdx="2" presStyleCnt="6"/>
      <dgm:spPr/>
    </dgm:pt>
    <dgm:pt modelId="{91A64788-37D5-4C0F-8103-18BC098CEE84}" type="pres">
      <dgm:prSet presAssocID="{6AA57B7B-8EEB-4066-B6EB-832305535970}" presName="node" presStyleLbl="node1" presStyleIdx="3" presStyleCnt="6">
        <dgm:presLayoutVars>
          <dgm:bulletEnabled val="1"/>
        </dgm:presLayoutVars>
      </dgm:prSet>
      <dgm:spPr/>
    </dgm:pt>
    <dgm:pt modelId="{38552230-44CF-409A-A835-745EF855837D}" type="pres">
      <dgm:prSet presAssocID="{1A900652-C210-4FA8-B11C-B48686AD740F}" presName="sibTrans" presStyleLbl="sibTrans2D1" presStyleIdx="3" presStyleCnt="6"/>
      <dgm:spPr/>
    </dgm:pt>
    <dgm:pt modelId="{ED0D2E71-3F4C-462D-A4BD-3A976B0AE66F}" type="pres">
      <dgm:prSet presAssocID="{1A900652-C210-4FA8-B11C-B48686AD740F}" presName="connectorText" presStyleLbl="sibTrans2D1" presStyleIdx="3" presStyleCnt="6"/>
      <dgm:spPr/>
    </dgm:pt>
    <dgm:pt modelId="{83A45CA4-EE26-4450-A95E-5FE078A43C82}" type="pres">
      <dgm:prSet presAssocID="{182933B2-9272-45CE-8662-F127D34FE98C}" presName="node" presStyleLbl="node1" presStyleIdx="4" presStyleCnt="6">
        <dgm:presLayoutVars>
          <dgm:bulletEnabled val="1"/>
        </dgm:presLayoutVars>
      </dgm:prSet>
      <dgm:spPr/>
    </dgm:pt>
    <dgm:pt modelId="{BFC85929-4532-42E7-B40D-178F9612F763}" type="pres">
      <dgm:prSet presAssocID="{D793D625-F232-4AB8-B72F-63DF80312410}" presName="sibTrans" presStyleLbl="sibTrans2D1" presStyleIdx="4" presStyleCnt="6"/>
      <dgm:spPr/>
    </dgm:pt>
    <dgm:pt modelId="{1B5D654F-6811-4BAF-B4E1-43F63A642753}" type="pres">
      <dgm:prSet presAssocID="{D793D625-F232-4AB8-B72F-63DF80312410}" presName="connectorText" presStyleLbl="sibTrans2D1" presStyleIdx="4" presStyleCnt="6"/>
      <dgm:spPr/>
    </dgm:pt>
    <dgm:pt modelId="{F9A63F1F-D8C3-4280-878A-18EF7E1472AD}" type="pres">
      <dgm:prSet presAssocID="{8F2BC53D-E0BE-47D3-A262-1561EA12D537}" presName="node" presStyleLbl="node1" presStyleIdx="5" presStyleCnt="6">
        <dgm:presLayoutVars>
          <dgm:bulletEnabled val="1"/>
        </dgm:presLayoutVars>
      </dgm:prSet>
      <dgm:spPr/>
    </dgm:pt>
    <dgm:pt modelId="{DF48EF0D-27AD-4508-BF43-198C738C2C89}" type="pres">
      <dgm:prSet presAssocID="{319C1A01-C2B7-4884-84EC-BD7D6DCE2224}" presName="sibTrans" presStyleLbl="sibTrans2D1" presStyleIdx="5" presStyleCnt="6"/>
      <dgm:spPr/>
    </dgm:pt>
    <dgm:pt modelId="{E64E7BDA-42AD-4D0C-963E-57A5B5BB8DC1}" type="pres">
      <dgm:prSet presAssocID="{319C1A01-C2B7-4884-84EC-BD7D6DCE2224}" presName="connectorText" presStyleLbl="sibTrans2D1" presStyleIdx="5" presStyleCnt="6"/>
      <dgm:spPr/>
    </dgm:pt>
  </dgm:ptLst>
  <dgm:cxnLst>
    <dgm:cxn modelId="{3A5FA002-CA2D-43FF-8FAD-59718367AE5A}" type="presOf" srcId="{D793D625-F232-4AB8-B72F-63DF80312410}" destId="{BFC85929-4532-42E7-B40D-178F9612F763}" srcOrd="0" destOrd="0" presId="urn:microsoft.com/office/officeart/2005/8/layout/cycle2"/>
    <dgm:cxn modelId="{D1FFB810-315D-4F22-9A08-30CC13A8385D}" type="presOf" srcId="{7C8643DE-55FF-496A-8452-8F1AC736A91C}" destId="{31C2A085-720E-4F8B-8088-C1F50758081F}" srcOrd="1" destOrd="0" presId="urn:microsoft.com/office/officeart/2005/8/layout/cycle2"/>
    <dgm:cxn modelId="{255FC31E-05E4-4F84-909B-0D3637CEDBC4}" srcId="{6273D54C-2E8B-4615-9D10-BDFEAEDA0283}" destId="{571E1DFC-4C16-4C9E-B53E-48D76E7B2EDD}" srcOrd="2" destOrd="0" parTransId="{67175447-15BB-4DF7-A1AD-99F2DDAD5640}" sibTransId="{7C8643DE-55FF-496A-8452-8F1AC736A91C}"/>
    <dgm:cxn modelId="{6CC5871F-87FE-4F2C-9AF1-EBDB9299AC62}" srcId="{6273D54C-2E8B-4615-9D10-BDFEAEDA0283}" destId="{182933B2-9272-45CE-8662-F127D34FE98C}" srcOrd="4" destOrd="0" parTransId="{AA426BB5-CE8D-40A2-8BA9-8F9B93561038}" sibTransId="{D793D625-F232-4AB8-B72F-63DF80312410}"/>
    <dgm:cxn modelId="{53940026-CC6C-43F5-9B8F-ED9A3610D7A8}" type="presOf" srcId="{6273D54C-2E8B-4615-9D10-BDFEAEDA0283}" destId="{CBCDBC51-B174-4114-9F92-85ED6D10BEA7}" srcOrd="0" destOrd="0" presId="urn:microsoft.com/office/officeart/2005/8/layout/cycle2"/>
    <dgm:cxn modelId="{D2E40931-BD06-472B-905B-32A1C9B08A7E}" type="presOf" srcId="{182933B2-9272-45CE-8662-F127D34FE98C}" destId="{83A45CA4-EE26-4450-A95E-5FE078A43C82}" srcOrd="0" destOrd="0" presId="urn:microsoft.com/office/officeart/2005/8/layout/cycle2"/>
    <dgm:cxn modelId="{2C28D134-3668-4417-B7DB-63258B1CDBDB}" type="presOf" srcId="{45223B06-AA69-4287-9D74-4D36667B7D3F}" destId="{E9AC1B31-7F68-446A-B9D9-A832E9812DDA}" srcOrd="0" destOrd="0" presId="urn:microsoft.com/office/officeart/2005/8/layout/cycle2"/>
    <dgm:cxn modelId="{DCE44940-5820-477A-A304-A9C7C3604B71}" type="presOf" srcId="{1A900652-C210-4FA8-B11C-B48686AD740F}" destId="{ED0D2E71-3F4C-462D-A4BD-3A976B0AE66F}" srcOrd="1" destOrd="0" presId="urn:microsoft.com/office/officeart/2005/8/layout/cycle2"/>
    <dgm:cxn modelId="{39BA3C45-9206-4630-8E94-9718A3D5676D}" type="presOf" srcId="{D793D625-F232-4AB8-B72F-63DF80312410}" destId="{1B5D654F-6811-4BAF-B4E1-43F63A642753}" srcOrd="1" destOrd="0" presId="urn:microsoft.com/office/officeart/2005/8/layout/cycle2"/>
    <dgm:cxn modelId="{4AF82346-9502-4866-B7C9-C23D7A348765}" srcId="{6273D54C-2E8B-4615-9D10-BDFEAEDA0283}" destId="{6AA57B7B-8EEB-4066-B6EB-832305535970}" srcOrd="3" destOrd="0" parTransId="{8E459D63-15D2-4347-889A-7677FD9107C5}" sibTransId="{1A900652-C210-4FA8-B11C-B48686AD740F}"/>
    <dgm:cxn modelId="{FCD25C47-2A7A-4847-BEFB-71BAB6CCA2D9}" type="presOf" srcId="{8F2BC53D-E0BE-47D3-A262-1561EA12D537}" destId="{F9A63F1F-D8C3-4280-878A-18EF7E1472AD}" srcOrd="0" destOrd="0" presId="urn:microsoft.com/office/officeart/2005/8/layout/cycle2"/>
    <dgm:cxn modelId="{5A1D6F50-359C-4EEE-BEE4-2ED0972E6DC2}" type="presOf" srcId="{7C8643DE-55FF-496A-8452-8F1AC736A91C}" destId="{A4B4CE87-5CCF-4874-B698-A3F65CACA2DD}" srcOrd="0" destOrd="0" presId="urn:microsoft.com/office/officeart/2005/8/layout/cycle2"/>
    <dgm:cxn modelId="{840FC350-63C7-4DBB-90B7-54FB1884B6B8}" type="presOf" srcId="{571E1DFC-4C16-4C9E-B53E-48D76E7B2EDD}" destId="{E2C25EBA-CFFC-4F27-8FA9-8764B6FB1B9B}" srcOrd="0" destOrd="0" presId="urn:microsoft.com/office/officeart/2005/8/layout/cycle2"/>
    <dgm:cxn modelId="{D00B9F78-843B-4AAC-AB80-86E9D535BEFE}" srcId="{6273D54C-2E8B-4615-9D10-BDFEAEDA0283}" destId="{8F2BC53D-E0BE-47D3-A262-1561EA12D537}" srcOrd="5" destOrd="0" parTransId="{7B412B04-3849-4C38-B435-568346927A62}" sibTransId="{319C1A01-C2B7-4884-84EC-BD7D6DCE2224}"/>
    <dgm:cxn modelId="{F9943A7B-3798-4EE3-8639-6ADE4603AB97}" type="presOf" srcId="{1A900652-C210-4FA8-B11C-B48686AD740F}" destId="{38552230-44CF-409A-A835-745EF855837D}" srcOrd="0" destOrd="0" presId="urn:microsoft.com/office/officeart/2005/8/layout/cycle2"/>
    <dgm:cxn modelId="{3F3E4287-6614-4FB2-8888-49B9D0444448}" type="presOf" srcId="{45223B06-AA69-4287-9D74-4D36667B7D3F}" destId="{A277E7C5-134D-4DB5-A976-1024F904ADF3}" srcOrd="1" destOrd="0" presId="urn:microsoft.com/office/officeart/2005/8/layout/cycle2"/>
    <dgm:cxn modelId="{9BA2568C-36DD-4846-B497-54906C70D0D4}" type="presOf" srcId="{82663EC6-3662-4FEE-AA6D-C88F63C8FA1C}" destId="{9C20613A-1A3A-422F-9844-C4A6B9E6DBAD}" srcOrd="0" destOrd="0" presId="urn:microsoft.com/office/officeart/2005/8/layout/cycle2"/>
    <dgm:cxn modelId="{09EDC592-3BC3-4704-92A0-B0311BECF636}" type="presOf" srcId="{4B76AD42-B85B-4066-8B1B-AED61BA1980D}" destId="{28EA5328-7754-4181-AE9F-1E78844414FF}" srcOrd="0" destOrd="0" presId="urn:microsoft.com/office/officeart/2005/8/layout/cycle2"/>
    <dgm:cxn modelId="{1B72A7A3-A540-435E-B0CB-D12098D60AFA}" type="presOf" srcId="{6AA57B7B-8EEB-4066-B6EB-832305535970}" destId="{91A64788-37D5-4C0F-8103-18BC098CEE84}" srcOrd="0" destOrd="0" presId="urn:microsoft.com/office/officeart/2005/8/layout/cycle2"/>
    <dgm:cxn modelId="{DE7F1AA9-8A97-4C3B-8EC2-B87AEDA84F5C}" srcId="{6273D54C-2E8B-4615-9D10-BDFEAEDA0283}" destId="{4B76AD42-B85B-4066-8B1B-AED61BA1980D}" srcOrd="0" destOrd="0" parTransId="{5B09DE5F-1B35-42E3-B5D9-2B8D5D03F3E9}" sibTransId="{E70FEB4E-5F3D-462A-B99F-18389FF9EF5F}"/>
    <dgm:cxn modelId="{A2F701AB-6DE7-4737-9C16-0ED0CF0CB54C}" type="presOf" srcId="{319C1A01-C2B7-4884-84EC-BD7D6DCE2224}" destId="{DF48EF0D-27AD-4508-BF43-198C738C2C89}" srcOrd="0" destOrd="0" presId="urn:microsoft.com/office/officeart/2005/8/layout/cycle2"/>
    <dgm:cxn modelId="{15A043C1-2BF5-4CE5-8A7D-5C175DB10B36}" type="presOf" srcId="{E70FEB4E-5F3D-462A-B99F-18389FF9EF5F}" destId="{D1FE4CF4-39F8-4AE9-92C3-DFAB5C449792}" srcOrd="1" destOrd="0" presId="urn:microsoft.com/office/officeart/2005/8/layout/cycle2"/>
    <dgm:cxn modelId="{9837FBC6-D0A6-4C53-9C58-90CA6E1F02EE}" srcId="{6273D54C-2E8B-4615-9D10-BDFEAEDA0283}" destId="{82663EC6-3662-4FEE-AA6D-C88F63C8FA1C}" srcOrd="1" destOrd="0" parTransId="{FABB7B92-1CB1-4896-878E-7F7B1639F42B}" sibTransId="{45223B06-AA69-4287-9D74-4D36667B7D3F}"/>
    <dgm:cxn modelId="{79351FE0-601C-4AB0-BC43-9B04CE365CCA}" type="presOf" srcId="{319C1A01-C2B7-4884-84EC-BD7D6DCE2224}" destId="{E64E7BDA-42AD-4D0C-963E-57A5B5BB8DC1}" srcOrd="1" destOrd="0" presId="urn:microsoft.com/office/officeart/2005/8/layout/cycle2"/>
    <dgm:cxn modelId="{49788AE7-FA72-42F6-9EE8-CA1849D61F64}" type="presOf" srcId="{E70FEB4E-5F3D-462A-B99F-18389FF9EF5F}" destId="{7CA1DB6E-B070-455F-A837-B461A14EEE7A}" srcOrd="0" destOrd="0" presId="urn:microsoft.com/office/officeart/2005/8/layout/cycle2"/>
    <dgm:cxn modelId="{342E460E-ED4D-4E97-8EB7-529D25AF0F17}" type="presParOf" srcId="{CBCDBC51-B174-4114-9F92-85ED6D10BEA7}" destId="{28EA5328-7754-4181-AE9F-1E78844414FF}" srcOrd="0" destOrd="0" presId="urn:microsoft.com/office/officeart/2005/8/layout/cycle2"/>
    <dgm:cxn modelId="{DEC2D3CB-0D3D-428D-A125-9C2FF8C75C77}" type="presParOf" srcId="{CBCDBC51-B174-4114-9F92-85ED6D10BEA7}" destId="{7CA1DB6E-B070-455F-A837-B461A14EEE7A}" srcOrd="1" destOrd="0" presId="urn:microsoft.com/office/officeart/2005/8/layout/cycle2"/>
    <dgm:cxn modelId="{242A28CC-97B2-4662-872A-DAFAE08EF779}" type="presParOf" srcId="{7CA1DB6E-B070-455F-A837-B461A14EEE7A}" destId="{D1FE4CF4-39F8-4AE9-92C3-DFAB5C449792}" srcOrd="0" destOrd="0" presId="urn:microsoft.com/office/officeart/2005/8/layout/cycle2"/>
    <dgm:cxn modelId="{F57B0199-30B9-4A07-A5A5-C0B8E04BB12C}" type="presParOf" srcId="{CBCDBC51-B174-4114-9F92-85ED6D10BEA7}" destId="{9C20613A-1A3A-422F-9844-C4A6B9E6DBAD}" srcOrd="2" destOrd="0" presId="urn:microsoft.com/office/officeart/2005/8/layout/cycle2"/>
    <dgm:cxn modelId="{1A15E4FB-6DF9-4DA6-B918-B4460BF197BA}" type="presParOf" srcId="{CBCDBC51-B174-4114-9F92-85ED6D10BEA7}" destId="{E9AC1B31-7F68-446A-B9D9-A832E9812DDA}" srcOrd="3" destOrd="0" presId="urn:microsoft.com/office/officeart/2005/8/layout/cycle2"/>
    <dgm:cxn modelId="{8F62C4BD-8DF2-4BE5-93A4-23D3419651C7}" type="presParOf" srcId="{E9AC1B31-7F68-446A-B9D9-A832E9812DDA}" destId="{A277E7C5-134D-4DB5-A976-1024F904ADF3}" srcOrd="0" destOrd="0" presId="urn:microsoft.com/office/officeart/2005/8/layout/cycle2"/>
    <dgm:cxn modelId="{A48AA24F-AF44-47ED-BB04-83C270D04C74}" type="presParOf" srcId="{CBCDBC51-B174-4114-9F92-85ED6D10BEA7}" destId="{E2C25EBA-CFFC-4F27-8FA9-8764B6FB1B9B}" srcOrd="4" destOrd="0" presId="urn:microsoft.com/office/officeart/2005/8/layout/cycle2"/>
    <dgm:cxn modelId="{AA517BF0-CEE8-49EB-864D-8F4D7ECA3CD7}" type="presParOf" srcId="{CBCDBC51-B174-4114-9F92-85ED6D10BEA7}" destId="{A4B4CE87-5CCF-4874-B698-A3F65CACA2DD}" srcOrd="5" destOrd="0" presId="urn:microsoft.com/office/officeart/2005/8/layout/cycle2"/>
    <dgm:cxn modelId="{6EAB3C16-34A3-460F-A77A-04C69D23856E}" type="presParOf" srcId="{A4B4CE87-5CCF-4874-B698-A3F65CACA2DD}" destId="{31C2A085-720E-4F8B-8088-C1F50758081F}" srcOrd="0" destOrd="0" presId="urn:microsoft.com/office/officeart/2005/8/layout/cycle2"/>
    <dgm:cxn modelId="{7A0EA77D-9DD9-45E2-8DFA-682E985BA4AB}" type="presParOf" srcId="{CBCDBC51-B174-4114-9F92-85ED6D10BEA7}" destId="{91A64788-37D5-4C0F-8103-18BC098CEE84}" srcOrd="6" destOrd="0" presId="urn:microsoft.com/office/officeart/2005/8/layout/cycle2"/>
    <dgm:cxn modelId="{9D2F6371-B3A1-43A8-B230-77CF55F17834}" type="presParOf" srcId="{CBCDBC51-B174-4114-9F92-85ED6D10BEA7}" destId="{38552230-44CF-409A-A835-745EF855837D}" srcOrd="7" destOrd="0" presId="urn:microsoft.com/office/officeart/2005/8/layout/cycle2"/>
    <dgm:cxn modelId="{29DE00CB-8919-4FCE-980C-1DE88DCB24B2}" type="presParOf" srcId="{38552230-44CF-409A-A835-745EF855837D}" destId="{ED0D2E71-3F4C-462D-A4BD-3A976B0AE66F}" srcOrd="0" destOrd="0" presId="urn:microsoft.com/office/officeart/2005/8/layout/cycle2"/>
    <dgm:cxn modelId="{D425B58D-DB15-4FAF-82E2-058C456A7DE9}" type="presParOf" srcId="{CBCDBC51-B174-4114-9F92-85ED6D10BEA7}" destId="{83A45CA4-EE26-4450-A95E-5FE078A43C82}" srcOrd="8" destOrd="0" presId="urn:microsoft.com/office/officeart/2005/8/layout/cycle2"/>
    <dgm:cxn modelId="{ABFA1403-55B6-4999-BB12-E07CC1C799DF}" type="presParOf" srcId="{CBCDBC51-B174-4114-9F92-85ED6D10BEA7}" destId="{BFC85929-4532-42E7-B40D-178F9612F763}" srcOrd="9" destOrd="0" presId="urn:microsoft.com/office/officeart/2005/8/layout/cycle2"/>
    <dgm:cxn modelId="{570F152E-1F83-4CA4-B0FE-2D2A11C3F288}" type="presParOf" srcId="{BFC85929-4532-42E7-B40D-178F9612F763}" destId="{1B5D654F-6811-4BAF-B4E1-43F63A642753}" srcOrd="0" destOrd="0" presId="urn:microsoft.com/office/officeart/2005/8/layout/cycle2"/>
    <dgm:cxn modelId="{674A5C9B-8205-4B10-836D-4F92E9BB8526}" type="presParOf" srcId="{CBCDBC51-B174-4114-9F92-85ED6D10BEA7}" destId="{F9A63F1F-D8C3-4280-878A-18EF7E1472AD}" srcOrd="10" destOrd="0" presId="urn:microsoft.com/office/officeart/2005/8/layout/cycle2"/>
    <dgm:cxn modelId="{5FB86C38-CA3D-46C5-AB04-39F9FF089712}" type="presParOf" srcId="{CBCDBC51-B174-4114-9F92-85ED6D10BEA7}" destId="{DF48EF0D-27AD-4508-BF43-198C738C2C89}" srcOrd="11" destOrd="0" presId="urn:microsoft.com/office/officeart/2005/8/layout/cycle2"/>
    <dgm:cxn modelId="{BC34D140-996A-48BA-92D1-F5401FCDA2AD}" type="presParOf" srcId="{DF48EF0D-27AD-4508-BF43-198C738C2C89}" destId="{E64E7BDA-42AD-4D0C-963E-57A5B5BB8DC1}"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6273D54C-2E8B-4615-9D10-BDFEAEDA0283}"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4B76AD42-B85B-4066-8B1B-AED61BA1980D}">
      <dgm:prSet phldrT="[Text]"/>
      <dgm:spPr/>
      <dgm:t>
        <a:bodyPr/>
        <a:lstStyle/>
        <a:p>
          <a:r>
            <a:rPr lang="en-US" dirty="0"/>
            <a:t>Infectious Agent</a:t>
          </a:r>
        </a:p>
      </dgm:t>
    </dgm:pt>
    <dgm:pt modelId="{5B09DE5F-1B35-42E3-B5D9-2B8D5D03F3E9}" type="parTrans" cxnId="{DE7F1AA9-8A97-4C3B-8EC2-B87AEDA84F5C}">
      <dgm:prSet/>
      <dgm:spPr/>
      <dgm:t>
        <a:bodyPr/>
        <a:lstStyle/>
        <a:p>
          <a:endParaRPr lang="en-US"/>
        </a:p>
      </dgm:t>
    </dgm:pt>
    <dgm:pt modelId="{E70FEB4E-5F3D-462A-B99F-18389FF9EF5F}" type="sibTrans" cxnId="{DE7F1AA9-8A97-4C3B-8EC2-B87AEDA84F5C}">
      <dgm:prSet/>
      <dgm:spPr/>
      <dgm:t>
        <a:bodyPr/>
        <a:lstStyle/>
        <a:p>
          <a:endParaRPr lang="en-US"/>
        </a:p>
      </dgm:t>
    </dgm:pt>
    <dgm:pt modelId="{82663EC6-3662-4FEE-AA6D-C88F63C8FA1C}">
      <dgm:prSet phldrT="[Text]"/>
      <dgm:spPr>
        <a:solidFill>
          <a:schemeClr val="accent4"/>
        </a:solidFill>
      </dgm:spPr>
      <dgm:t>
        <a:bodyPr/>
        <a:lstStyle/>
        <a:p>
          <a:r>
            <a:rPr lang="en-US" dirty="0"/>
            <a:t>Reservoirs</a:t>
          </a:r>
        </a:p>
      </dgm:t>
    </dgm:pt>
    <dgm:pt modelId="{FABB7B92-1CB1-4896-878E-7F7B1639F42B}" type="parTrans" cxnId="{9837FBC6-D0A6-4C53-9C58-90CA6E1F02EE}">
      <dgm:prSet/>
      <dgm:spPr/>
      <dgm:t>
        <a:bodyPr/>
        <a:lstStyle/>
        <a:p>
          <a:endParaRPr lang="en-US"/>
        </a:p>
      </dgm:t>
    </dgm:pt>
    <dgm:pt modelId="{45223B06-AA69-4287-9D74-4D36667B7D3F}" type="sibTrans" cxnId="{9837FBC6-D0A6-4C53-9C58-90CA6E1F02EE}">
      <dgm:prSet/>
      <dgm:spPr/>
      <dgm:t>
        <a:bodyPr/>
        <a:lstStyle/>
        <a:p>
          <a:endParaRPr lang="en-US"/>
        </a:p>
      </dgm:t>
    </dgm:pt>
    <dgm:pt modelId="{571E1DFC-4C16-4C9E-B53E-48D76E7B2EDD}">
      <dgm:prSet phldrT="[Text]"/>
      <dgm:spPr/>
      <dgm:t>
        <a:bodyPr/>
        <a:lstStyle/>
        <a:p>
          <a:r>
            <a:rPr lang="en-US" dirty="0"/>
            <a:t>Portal of Exit</a:t>
          </a:r>
        </a:p>
      </dgm:t>
    </dgm:pt>
    <dgm:pt modelId="{67175447-15BB-4DF7-A1AD-99F2DDAD5640}" type="parTrans" cxnId="{255FC31E-05E4-4F84-909B-0D3637CEDBC4}">
      <dgm:prSet/>
      <dgm:spPr/>
      <dgm:t>
        <a:bodyPr/>
        <a:lstStyle/>
        <a:p>
          <a:endParaRPr lang="en-US"/>
        </a:p>
      </dgm:t>
    </dgm:pt>
    <dgm:pt modelId="{7C8643DE-55FF-496A-8452-8F1AC736A91C}" type="sibTrans" cxnId="{255FC31E-05E4-4F84-909B-0D3637CEDBC4}">
      <dgm:prSet/>
      <dgm:spPr/>
      <dgm:t>
        <a:bodyPr/>
        <a:lstStyle/>
        <a:p>
          <a:endParaRPr lang="en-US"/>
        </a:p>
      </dgm:t>
    </dgm:pt>
    <dgm:pt modelId="{6AA57B7B-8EEB-4066-B6EB-832305535970}">
      <dgm:prSet phldrT="[Text]"/>
      <dgm:spPr/>
      <dgm:t>
        <a:bodyPr/>
        <a:lstStyle/>
        <a:p>
          <a:r>
            <a:rPr lang="en-US" dirty="0"/>
            <a:t>Modes of Transmission</a:t>
          </a:r>
        </a:p>
      </dgm:t>
    </dgm:pt>
    <dgm:pt modelId="{8E459D63-15D2-4347-889A-7677FD9107C5}" type="parTrans" cxnId="{4AF82346-9502-4866-B7C9-C23D7A348765}">
      <dgm:prSet/>
      <dgm:spPr/>
      <dgm:t>
        <a:bodyPr/>
        <a:lstStyle/>
        <a:p>
          <a:endParaRPr lang="en-US"/>
        </a:p>
      </dgm:t>
    </dgm:pt>
    <dgm:pt modelId="{1A900652-C210-4FA8-B11C-B48686AD740F}" type="sibTrans" cxnId="{4AF82346-9502-4866-B7C9-C23D7A348765}">
      <dgm:prSet/>
      <dgm:spPr/>
      <dgm:t>
        <a:bodyPr/>
        <a:lstStyle/>
        <a:p>
          <a:endParaRPr lang="en-US"/>
        </a:p>
      </dgm:t>
    </dgm:pt>
    <dgm:pt modelId="{182933B2-9272-45CE-8662-F127D34FE98C}">
      <dgm:prSet phldrT="[Text]"/>
      <dgm:spPr/>
      <dgm:t>
        <a:bodyPr/>
        <a:lstStyle/>
        <a:p>
          <a:r>
            <a:rPr lang="en-US" dirty="0"/>
            <a:t>Portal of Entry</a:t>
          </a:r>
        </a:p>
      </dgm:t>
    </dgm:pt>
    <dgm:pt modelId="{AA426BB5-CE8D-40A2-8BA9-8F9B93561038}" type="parTrans" cxnId="{6CC5871F-87FE-4F2C-9AF1-EBDB9299AC62}">
      <dgm:prSet/>
      <dgm:spPr/>
      <dgm:t>
        <a:bodyPr/>
        <a:lstStyle/>
        <a:p>
          <a:endParaRPr lang="en-US"/>
        </a:p>
      </dgm:t>
    </dgm:pt>
    <dgm:pt modelId="{D793D625-F232-4AB8-B72F-63DF80312410}" type="sibTrans" cxnId="{6CC5871F-87FE-4F2C-9AF1-EBDB9299AC62}">
      <dgm:prSet/>
      <dgm:spPr/>
      <dgm:t>
        <a:bodyPr/>
        <a:lstStyle/>
        <a:p>
          <a:endParaRPr lang="en-US"/>
        </a:p>
      </dgm:t>
    </dgm:pt>
    <dgm:pt modelId="{8F2BC53D-E0BE-47D3-A262-1561EA12D537}">
      <dgm:prSet phldrT="[Text]"/>
      <dgm:spPr/>
      <dgm:t>
        <a:bodyPr/>
        <a:lstStyle/>
        <a:p>
          <a:r>
            <a:rPr lang="en-US" dirty="0"/>
            <a:t>Susceptible Host</a:t>
          </a:r>
        </a:p>
      </dgm:t>
    </dgm:pt>
    <dgm:pt modelId="{7B412B04-3849-4C38-B435-568346927A62}" type="parTrans" cxnId="{D00B9F78-843B-4AAC-AB80-86E9D535BEFE}">
      <dgm:prSet/>
      <dgm:spPr/>
      <dgm:t>
        <a:bodyPr/>
        <a:lstStyle/>
        <a:p>
          <a:endParaRPr lang="en-US"/>
        </a:p>
      </dgm:t>
    </dgm:pt>
    <dgm:pt modelId="{319C1A01-C2B7-4884-84EC-BD7D6DCE2224}" type="sibTrans" cxnId="{D00B9F78-843B-4AAC-AB80-86E9D535BEFE}">
      <dgm:prSet/>
      <dgm:spPr/>
      <dgm:t>
        <a:bodyPr/>
        <a:lstStyle/>
        <a:p>
          <a:endParaRPr lang="en-US"/>
        </a:p>
      </dgm:t>
    </dgm:pt>
    <dgm:pt modelId="{CBCDBC51-B174-4114-9F92-85ED6D10BEA7}" type="pres">
      <dgm:prSet presAssocID="{6273D54C-2E8B-4615-9D10-BDFEAEDA0283}" presName="cycle" presStyleCnt="0">
        <dgm:presLayoutVars>
          <dgm:dir/>
          <dgm:resizeHandles val="exact"/>
        </dgm:presLayoutVars>
      </dgm:prSet>
      <dgm:spPr/>
    </dgm:pt>
    <dgm:pt modelId="{28EA5328-7754-4181-AE9F-1E78844414FF}" type="pres">
      <dgm:prSet presAssocID="{4B76AD42-B85B-4066-8B1B-AED61BA1980D}" presName="node" presStyleLbl="node1" presStyleIdx="0" presStyleCnt="6">
        <dgm:presLayoutVars>
          <dgm:bulletEnabled val="1"/>
        </dgm:presLayoutVars>
      </dgm:prSet>
      <dgm:spPr/>
    </dgm:pt>
    <dgm:pt modelId="{7CA1DB6E-B070-455F-A837-B461A14EEE7A}" type="pres">
      <dgm:prSet presAssocID="{E70FEB4E-5F3D-462A-B99F-18389FF9EF5F}" presName="sibTrans" presStyleLbl="sibTrans2D1" presStyleIdx="0" presStyleCnt="6"/>
      <dgm:spPr/>
    </dgm:pt>
    <dgm:pt modelId="{D1FE4CF4-39F8-4AE9-92C3-DFAB5C449792}" type="pres">
      <dgm:prSet presAssocID="{E70FEB4E-5F3D-462A-B99F-18389FF9EF5F}" presName="connectorText" presStyleLbl="sibTrans2D1" presStyleIdx="0" presStyleCnt="6"/>
      <dgm:spPr/>
    </dgm:pt>
    <dgm:pt modelId="{9C20613A-1A3A-422F-9844-C4A6B9E6DBAD}" type="pres">
      <dgm:prSet presAssocID="{82663EC6-3662-4FEE-AA6D-C88F63C8FA1C}" presName="node" presStyleLbl="node1" presStyleIdx="1" presStyleCnt="6">
        <dgm:presLayoutVars>
          <dgm:bulletEnabled val="1"/>
        </dgm:presLayoutVars>
      </dgm:prSet>
      <dgm:spPr/>
    </dgm:pt>
    <dgm:pt modelId="{E9AC1B31-7F68-446A-B9D9-A832E9812DDA}" type="pres">
      <dgm:prSet presAssocID="{45223B06-AA69-4287-9D74-4D36667B7D3F}" presName="sibTrans" presStyleLbl="sibTrans2D1" presStyleIdx="1" presStyleCnt="6"/>
      <dgm:spPr/>
    </dgm:pt>
    <dgm:pt modelId="{A277E7C5-134D-4DB5-A976-1024F904ADF3}" type="pres">
      <dgm:prSet presAssocID="{45223B06-AA69-4287-9D74-4D36667B7D3F}" presName="connectorText" presStyleLbl="sibTrans2D1" presStyleIdx="1" presStyleCnt="6"/>
      <dgm:spPr/>
    </dgm:pt>
    <dgm:pt modelId="{E2C25EBA-CFFC-4F27-8FA9-8764B6FB1B9B}" type="pres">
      <dgm:prSet presAssocID="{571E1DFC-4C16-4C9E-B53E-48D76E7B2EDD}" presName="node" presStyleLbl="node1" presStyleIdx="2" presStyleCnt="6">
        <dgm:presLayoutVars>
          <dgm:bulletEnabled val="1"/>
        </dgm:presLayoutVars>
      </dgm:prSet>
      <dgm:spPr/>
    </dgm:pt>
    <dgm:pt modelId="{A4B4CE87-5CCF-4874-B698-A3F65CACA2DD}" type="pres">
      <dgm:prSet presAssocID="{7C8643DE-55FF-496A-8452-8F1AC736A91C}" presName="sibTrans" presStyleLbl="sibTrans2D1" presStyleIdx="2" presStyleCnt="6"/>
      <dgm:spPr/>
    </dgm:pt>
    <dgm:pt modelId="{31C2A085-720E-4F8B-8088-C1F50758081F}" type="pres">
      <dgm:prSet presAssocID="{7C8643DE-55FF-496A-8452-8F1AC736A91C}" presName="connectorText" presStyleLbl="sibTrans2D1" presStyleIdx="2" presStyleCnt="6"/>
      <dgm:spPr/>
    </dgm:pt>
    <dgm:pt modelId="{91A64788-37D5-4C0F-8103-18BC098CEE84}" type="pres">
      <dgm:prSet presAssocID="{6AA57B7B-8EEB-4066-B6EB-832305535970}" presName="node" presStyleLbl="node1" presStyleIdx="3" presStyleCnt="6">
        <dgm:presLayoutVars>
          <dgm:bulletEnabled val="1"/>
        </dgm:presLayoutVars>
      </dgm:prSet>
      <dgm:spPr/>
    </dgm:pt>
    <dgm:pt modelId="{38552230-44CF-409A-A835-745EF855837D}" type="pres">
      <dgm:prSet presAssocID="{1A900652-C210-4FA8-B11C-B48686AD740F}" presName="sibTrans" presStyleLbl="sibTrans2D1" presStyleIdx="3" presStyleCnt="6"/>
      <dgm:spPr/>
    </dgm:pt>
    <dgm:pt modelId="{ED0D2E71-3F4C-462D-A4BD-3A976B0AE66F}" type="pres">
      <dgm:prSet presAssocID="{1A900652-C210-4FA8-B11C-B48686AD740F}" presName="connectorText" presStyleLbl="sibTrans2D1" presStyleIdx="3" presStyleCnt="6"/>
      <dgm:spPr/>
    </dgm:pt>
    <dgm:pt modelId="{83A45CA4-EE26-4450-A95E-5FE078A43C82}" type="pres">
      <dgm:prSet presAssocID="{182933B2-9272-45CE-8662-F127D34FE98C}" presName="node" presStyleLbl="node1" presStyleIdx="4" presStyleCnt="6">
        <dgm:presLayoutVars>
          <dgm:bulletEnabled val="1"/>
        </dgm:presLayoutVars>
      </dgm:prSet>
      <dgm:spPr/>
    </dgm:pt>
    <dgm:pt modelId="{BFC85929-4532-42E7-B40D-178F9612F763}" type="pres">
      <dgm:prSet presAssocID="{D793D625-F232-4AB8-B72F-63DF80312410}" presName="sibTrans" presStyleLbl="sibTrans2D1" presStyleIdx="4" presStyleCnt="6"/>
      <dgm:spPr/>
    </dgm:pt>
    <dgm:pt modelId="{1B5D654F-6811-4BAF-B4E1-43F63A642753}" type="pres">
      <dgm:prSet presAssocID="{D793D625-F232-4AB8-B72F-63DF80312410}" presName="connectorText" presStyleLbl="sibTrans2D1" presStyleIdx="4" presStyleCnt="6"/>
      <dgm:spPr/>
    </dgm:pt>
    <dgm:pt modelId="{F9A63F1F-D8C3-4280-878A-18EF7E1472AD}" type="pres">
      <dgm:prSet presAssocID="{8F2BC53D-E0BE-47D3-A262-1561EA12D537}" presName="node" presStyleLbl="node1" presStyleIdx="5" presStyleCnt="6">
        <dgm:presLayoutVars>
          <dgm:bulletEnabled val="1"/>
        </dgm:presLayoutVars>
      </dgm:prSet>
      <dgm:spPr/>
    </dgm:pt>
    <dgm:pt modelId="{DF48EF0D-27AD-4508-BF43-198C738C2C89}" type="pres">
      <dgm:prSet presAssocID="{319C1A01-C2B7-4884-84EC-BD7D6DCE2224}" presName="sibTrans" presStyleLbl="sibTrans2D1" presStyleIdx="5" presStyleCnt="6"/>
      <dgm:spPr/>
    </dgm:pt>
    <dgm:pt modelId="{E64E7BDA-42AD-4D0C-963E-57A5B5BB8DC1}" type="pres">
      <dgm:prSet presAssocID="{319C1A01-C2B7-4884-84EC-BD7D6DCE2224}" presName="connectorText" presStyleLbl="sibTrans2D1" presStyleIdx="5" presStyleCnt="6"/>
      <dgm:spPr/>
    </dgm:pt>
  </dgm:ptLst>
  <dgm:cxnLst>
    <dgm:cxn modelId="{3A5FA002-CA2D-43FF-8FAD-59718367AE5A}" type="presOf" srcId="{D793D625-F232-4AB8-B72F-63DF80312410}" destId="{BFC85929-4532-42E7-B40D-178F9612F763}" srcOrd="0" destOrd="0" presId="urn:microsoft.com/office/officeart/2005/8/layout/cycle2"/>
    <dgm:cxn modelId="{D1FFB810-315D-4F22-9A08-30CC13A8385D}" type="presOf" srcId="{7C8643DE-55FF-496A-8452-8F1AC736A91C}" destId="{31C2A085-720E-4F8B-8088-C1F50758081F}" srcOrd="1" destOrd="0" presId="urn:microsoft.com/office/officeart/2005/8/layout/cycle2"/>
    <dgm:cxn modelId="{255FC31E-05E4-4F84-909B-0D3637CEDBC4}" srcId="{6273D54C-2E8B-4615-9D10-BDFEAEDA0283}" destId="{571E1DFC-4C16-4C9E-B53E-48D76E7B2EDD}" srcOrd="2" destOrd="0" parTransId="{67175447-15BB-4DF7-A1AD-99F2DDAD5640}" sibTransId="{7C8643DE-55FF-496A-8452-8F1AC736A91C}"/>
    <dgm:cxn modelId="{6CC5871F-87FE-4F2C-9AF1-EBDB9299AC62}" srcId="{6273D54C-2E8B-4615-9D10-BDFEAEDA0283}" destId="{182933B2-9272-45CE-8662-F127D34FE98C}" srcOrd="4" destOrd="0" parTransId="{AA426BB5-CE8D-40A2-8BA9-8F9B93561038}" sibTransId="{D793D625-F232-4AB8-B72F-63DF80312410}"/>
    <dgm:cxn modelId="{53940026-CC6C-43F5-9B8F-ED9A3610D7A8}" type="presOf" srcId="{6273D54C-2E8B-4615-9D10-BDFEAEDA0283}" destId="{CBCDBC51-B174-4114-9F92-85ED6D10BEA7}" srcOrd="0" destOrd="0" presId="urn:microsoft.com/office/officeart/2005/8/layout/cycle2"/>
    <dgm:cxn modelId="{D2E40931-BD06-472B-905B-32A1C9B08A7E}" type="presOf" srcId="{182933B2-9272-45CE-8662-F127D34FE98C}" destId="{83A45CA4-EE26-4450-A95E-5FE078A43C82}" srcOrd="0" destOrd="0" presId="urn:microsoft.com/office/officeart/2005/8/layout/cycle2"/>
    <dgm:cxn modelId="{2C28D134-3668-4417-B7DB-63258B1CDBDB}" type="presOf" srcId="{45223B06-AA69-4287-9D74-4D36667B7D3F}" destId="{E9AC1B31-7F68-446A-B9D9-A832E9812DDA}" srcOrd="0" destOrd="0" presId="urn:microsoft.com/office/officeart/2005/8/layout/cycle2"/>
    <dgm:cxn modelId="{DCE44940-5820-477A-A304-A9C7C3604B71}" type="presOf" srcId="{1A900652-C210-4FA8-B11C-B48686AD740F}" destId="{ED0D2E71-3F4C-462D-A4BD-3A976B0AE66F}" srcOrd="1" destOrd="0" presId="urn:microsoft.com/office/officeart/2005/8/layout/cycle2"/>
    <dgm:cxn modelId="{39BA3C45-9206-4630-8E94-9718A3D5676D}" type="presOf" srcId="{D793D625-F232-4AB8-B72F-63DF80312410}" destId="{1B5D654F-6811-4BAF-B4E1-43F63A642753}" srcOrd="1" destOrd="0" presId="urn:microsoft.com/office/officeart/2005/8/layout/cycle2"/>
    <dgm:cxn modelId="{4AF82346-9502-4866-B7C9-C23D7A348765}" srcId="{6273D54C-2E8B-4615-9D10-BDFEAEDA0283}" destId="{6AA57B7B-8EEB-4066-B6EB-832305535970}" srcOrd="3" destOrd="0" parTransId="{8E459D63-15D2-4347-889A-7677FD9107C5}" sibTransId="{1A900652-C210-4FA8-B11C-B48686AD740F}"/>
    <dgm:cxn modelId="{FCD25C47-2A7A-4847-BEFB-71BAB6CCA2D9}" type="presOf" srcId="{8F2BC53D-E0BE-47D3-A262-1561EA12D537}" destId="{F9A63F1F-D8C3-4280-878A-18EF7E1472AD}" srcOrd="0" destOrd="0" presId="urn:microsoft.com/office/officeart/2005/8/layout/cycle2"/>
    <dgm:cxn modelId="{5A1D6F50-359C-4EEE-BEE4-2ED0972E6DC2}" type="presOf" srcId="{7C8643DE-55FF-496A-8452-8F1AC736A91C}" destId="{A4B4CE87-5CCF-4874-B698-A3F65CACA2DD}" srcOrd="0" destOrd="0" presId="urn:microsoft.com/office/officeart/2005/8/layout/cycle2"/>
    <dgm:cxn modelId="{840FC350-63C7-4DBB-90B7-54FB1884B6B8}" type="presOf" srcId="{571E1DFC-4C16-4C9E-B53E-48D76E7B2EDD}" destId="{E2C25EBA-CFFC-4F27-8FA9-8764B6FB1B9B}" srcOrd="0" destOrd="0" presId="urn:microsoft.com/office/officeart/2005/8/layout/cycle2"/>
    <dgm:cxn modelId="{D00B9F78-843B-4AAC-AB80-86E9D535BEFE}" srcId="{6273D54C-2E8B-4615-9D10-BDFEAEDA0283}" destId="{8F2BC53D-E0BE-47D3-A262-1561EA12D537}" srcOrd="5" destOrd="0" parTransId="{7B412B04-3849-4C38-B435-568346927A62}" sibTransId="{319C1A01-C2B7-4884-84EC-BD7D6DCE2224}"/>
    <dgm:cxn modelId="{F9943A7B-3798-4EE3-8639-6ADE4603AB97}" type="presOf" srcId="{1A900652-C210-4FA8-B11C-B48686AD740F}" destId="{38552230-44CF-409A-A835-745EF855837D}" srcOrd="0" destOrd="0" presId="urn:microsoft.com/office/officeart/2005/8/layout/cycle2"/>
    <dgm:cxn modelId="{3F3E4287-6614-4FB2-8888-49B9D0444448}" type="presOf" srcId="{45223B06-AA69-4287-9D74-4D36667B7D3F}" destId="{A277E7C5-134D-4DB5-A976-1024F904ADF3}" srcOrd="1" destOrd="0" presId="urn:microsoft.com/office/officeart/2005/8/layout/cycle2"/>
    <dgm:cxn modelId="{9BA2568C-36DD-4846-B497-54906C70D0D4}" type="presOf" srcId="{82663EC6-3662-4FEE-AA6D-C88F63C8FA1C}" destId="{9C20613A-1A3A-422F-9844-C4A6B9E6DBAD}" srcOrd="0" destOrd="0" presId="urn:microsoft.com/office/officeart/2005/8/layout/cycle2"/>
    <dgm:cxn modelId="{09EDC592-3BC3-4704-92A0-B0311BECF636}" type="presOf" srcId="{4B76AD42-B85B-4066-8B1B-AED61BA1980D}" destId="{28EA5328-7754-4181-AE9F-1E78844414FF}" srcOrd="0" destOrd="0" presId="urn:microsoft.com/office/officeart/2005/8/layout/cycle2"/>
    <dgm:cxn modelId="{1B72A7A3-A540-435E-B0CB-D12098D60AFA}" type="presOf" srcId="{6AA57B7B-8EEB-4066-B6EB-832305535970}" destId="{91A64788-37D5-4C0F-8103-18BC098CEE84}" srcOrd="0" destOrd="0" presId="urn:microsoft.com/office/officeart/2005/8/layout/cycle2"/>
    <dgm:cxn modelId="{DE7F1AA9-8A97-4C3B-8EC2-B87AEDA84F5C}" srcId="{6273D54C-2E8B-4615-9D10-BDFEAEDA0283}" destId="{4B76AD42-B85B-4066-8B1B-AED61BA1980D}" srcOrd="0" destOrd="0" parTransId="{5B09DE5F-1B35-42E3-B5D9-2B8D5D03F3E9}" sibTransId="{E70FEB4E-5F3D-462A-B99F-18389FF9EF5F}"/>
    <dgm:cxn modelId="{A2F701AB-6DE7-4737-9C16-0ED0CF0CB54C}" type="presOf" srcId="{319C1A01-C2B7-4884-84EC-BD7D6DCE2224}" destId="{DF48EF0D-27AD-4508-BF43-198C738C2C89}" srcOrd="0" destOrd="0" presId="urn:microsoft.com/office/officeart/2005/8/layout/cycle2"/>
    <dgm:cxn modelId="{15A043C1-2BF5-4CE5-8A7D-5C175DB10B36}" type="presOf" srcId="{E70FEB4E-5F3D-462A-B99F-18389FF9EF5F}" destId="{D1FE4CF4-39F8-4AE9-92C3-DFAB5C449792}" srcOrd="1" destOrd="0" presId="urn:microsoft.com/office/officeart/2005/8/layout/cycle2"/>
    <dgm:cxn modelId="{9837FBC6-D0A6-4C53-9C58-90CA6E1F02EE}" srcId="{6273D54C-2E8B-4615-9D10-BDFEAEDA0283}" destId="{82663EC6-3662-4FEE-AA6D-C88F63C8FA1C}" srcOrd="1" destOrd="0" parTransId="{FABB7B92-1CB1-4896-878E-7F7B1639F42B}" sibTransId="{45223B06-AA69-4287-9D74-4D36667B7D3F}"/>
    <dgm:cxn modelId="{79351FE0-601C-4AB0-BC43-9B04CE365CCA}" type="presOf" srcId="{319C1A01-C2B7-4884-84EC-BD7D6DCE2224}" destId="{E64E7BDA-42AD-4D0C-963E-57A5B5BB8DC1}" srcOrd="1" destOrd="0" presId="urn:microsoft.com/office/officeart/2005/8/layout/cycle2"/>
    <dgm:cxn modelId="{49788AE7-FA72-42F6-9EE8-CA1849D61F64}" type="presOf" srcId="{E70FEB4E-5F3D-462A-B99F-18389FF9EF5F}" destId="{7CA1DB6E-B070-455F-A837-B461A14EEE7A}" srcOrd="0" destOrd="0" presId="urn:microsoft.com/office/officeart/2005/8/layout/cycle2"/>
    <dgm:cxn modelId="{342E460E-ED4D-4E97-8EB7-529D25AF0F17}" type="presParOf" srcId="{CBCDBC51-B174-4114-9F92-85ED6D10BEA7}" destId="{28EA5328-7754-4181-AE9F-1E78844414FF}" srcOrd="0" destOrd="0" presId="urn:microsoft.com/office/officeart/2005/8/layout/cycle2"/>
    <dgm:cxn modelId="{DEC2D3CB-0D3D-428D-A125-9C2FF8C75C77}" type="presParOf" srcId="{CBCDBC51-B174-4114-9F92-85ED6D10BEA7}" destId="{7CA1DB6E-B070-455F-A837-B461A14EEE7A}" srcOrd="1" destOrd="0" presId="urn:microsoft.com/office/officeart/2005/8/layout/cycle2"/>
    <dgm:cxn modelId="{242A28CC-97B2-4662-872A-DAFAE08EF779}" type="presParOf" srcId="{7CA1DB6E-B070-455F-A837-B461A14EEE7A}" destId="{D1FE4CF4-39F8-4AE9-92C3-DFAB5C449792}" srcOrd="0" destOrd="0" presId="urn:microsoft.com/office/officeart/2005/8/layout/cycle2"/>
    <dgm:cxn modelId="{F57B0199-30B9-4A07-A5A5-C0B8E04BB12C}" type="presParOf" srcId="{CBCDBC51-B174-4114-9F92-85ED6D10BEA7}" destId="{9C20613A-1A3A-422F-9844-C4A6B9E6DBAD}" srcOrd="2" destOrd="0" presId="urn:microsoft.com/office/officeart/2005/8/layout/cycle2"/>
    <dgm:cxn modelId="{1A15E4FB-6DF9-4DA6-B918-B4460BF197BA}" type="presParOf" srcId="{CBCDBC51-B174-4114-9F92-85ED6D10BEA7}" destId="{E9AC1B31-7F68-446A-B9D9-A832E9812DDA}" srcOrd="3" destOrd="0" presId="urn:microsoft.com/office/officeart/2005/8/layout/cycle2"/>
    <dgm:cxn modelId="{8F62C4BD-8DF2-4BE5-93A4-23D3419651C7}" type="presParOf" srcId="{E9AC1B31-7F68-446A-B9D9-A832E9812DDA}" destId="{A277E7C5-134D-4DB5-A976-1024F904ADF3}" srcOrd="0" destOrd="0" presId="urn:microsoft.com/office/officeart/2005/8/layout/cycle2"/>
    <dgm:cxn modelId="{A48AA24F-AF44-47ED-BB04-83C270D04C74}" type="presParOf" srcId="{CBCDBC51-B174-4114-9F92-85ED6D10BEA7}" destId="{E2C25EBA-CFFC-4F27-8FA9-8764B6FB1B9B}" srcOrd="4" destOrd="0" presId="urn:microsoft.com/office/officeart/2005/8/layout/cycle2"/>
    <dgm:cxn modelId="{AA517BF0-CEE8-49EB-864D-8F4D7ECA3CD7}" type="presParOf" srcId="{CBCDBC51-B174-4114-9F92-85ED6D10BEA7}" destId="{A4B4CE87-5CCF-4874-B698-A3F65CACA2DD}" srcOrd="5" destOrd="0" presId="urn:microsoft.com/office/officeart/2005/8/layout/cycle2"/>
    <dgm:cxn modelId="{6EAB3C16-34A3-460F-A77A-04C69D23856E}" type="presParOf" srcId="{A4B4CE87-5CCF-4874-B698-A3F65CACA2DD}" destId="{31C2A085-720E-4F8B-8088-C1F50758081F}" srcOrd="0" destOrd="0" presId="urn:microsoft.com/office/officeart/2005/8/layout/cycle2"/>
    <dgm:cxn modelId="{7A0EA77D-9DD9-45E2-8DFA-682E985BA4AB}" type="presParOf" srcId="{CBCDBC51-B174-4114-9F92-85ED6D10BEA7}" destId="{91A64788-37D5-4C0F-8103-18BC098CEE84}" srcOrd="6" destOrd="0" presId="urn:microsoft.com/office/officeart/2005/8/layout/cycle2"/>
    <dgm:cxn modelId="{9D2F6371-B3A1-43A8-B230-77CF55F17834}" type="presParOf" srcId="{CBCDBC51-B174-4114-9F92-85ED6D10BEA7}" destId="{38552230-44CF-409A-A835-745EF855837D}" srcOrd="7" destOrd="0" presId="urn:microsoft.com/office/officeart/2005/8/layout/cycle2"/>
    <dgm:cxn modelId="{29DE00CB-8919-4FCE-980C-1DE88DCB24B2}" type="presParOf" srcId="{38552230-44CF-409A-A835-745EF855837D}" destId="{ED0D2E71-3F4C-462D-A4BD-3A976B0AE66F}" srcOrd="0" destOrd="0" presId="urn:microsoft.com/office/officeart/2005/8/layout/cycle2"/>
    <dgm:cxn modelId="{D425B58D-DB15-4FAF-82E2-058C456A7DE9}" type="presParOf" srcId="{CBCDBC51-B174-4114-9F92-85ED6D10BEA7}" destId="{83A45CA4-EE26-4450-A95E-5FE078A43C82}" srcOrd="8" destOrd="0" presId="urn:microsoft.com/office/officeart/2005/8/layout/cycle2"/>
    <dgm:cxn modelId="{ABFA1403-55B6-4999-BB12-E07CC1C799DF}" type="presParOf" srcId="{CBCDBC51-B174-4114-9F92-85ED6D10BEA7}" destId="{BFC85929-4532-42E7-B40D-178F9612F763}" srcOrd="9" destOrd="0" presId="urn:microsoft.com/office/officeart/2005/8/layout/cycle2"/>
    <dgm:cxn modelId="{570F152E-1F83-4CA4-B0FE-2D2A11C3F288}" type="presParOf" srcId="{BFC85929-4532-42E7-B40D-178F9612F763}" destId="{1B5D654F-6811-4BAF-B4E1-43F63A642753}" srcOrd="0" destOrd="0" presId="urn:microsoft.com/office/officeart/2005/8/layout/cycle2"/>
    <dgm:cxn modelId="{674A5C9B-8205-4B10-836D-4F92E9BB8526}" type="presParOf" srcId="{CBCDBC51-B174-4114-9F92-85ED6D10BEA7}" destId="{F9A63F1F-D8C3-4280-878A-18EF7E1472AD}" srcOrd="10" destOrd="0" presId="urn:microsoft.com/office/officeart/2005/8/layout/cycle2"/>
    <dgm:cxn modelId="{5FB86C38-CA3D-46C5-AB04-39F9FF089712}" type="presParOf" srcId="{CBCDBC51-B174-4114-9F92-85ED6D10BEA7}" destId="{DF48EF0D-27AD-4508-BF43-198C738C2C89}" srcOrd="11" destOrd="0" presId="urn:microsoft.com/office/officeart/2005/8/layout/cycle2"/>
    <dgm:cxn modelId="{BC34D140-996A-48BA-92D1-F5401FCDA2AD}" type="presParOf" srcId="{DF48EF0D-27AD-4508-BF43-198C738C2C89}" destId="{E64E7BDA-42AD-4D0C-963E-57A5B5BB8DC1}"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6273D54C-2E8B-4615-9D10-BDFEAEDA0283}"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4B76AD42-B85B-4066-8B1B-AED61BA1980D}">
      <dgm:prSet phldrT="[Text]"/>
      <dgm:spPr/>
      <dgm:t>
        <a:bodyPr/>
        <a:lstStyle/>
        <a:p>
          <a:r>
            <a:rPr lang="en-US" dirty="0"/>
            <a:t>Infectious Agent</a:t>
          </a:r>
        </a:p>
      </dgm:t>
    </dgm:pt>
    <dgm:pt modelId="{5B09DE5F-1B35-42E3-B5D9-2B8D5D03F3E9}" type="parTrans" cxnId="{DE7F1AA9-8A97-4C3B-8EC2-B87AEDA84F5C}">
      <dgm:prSet/>
      <dgm:spPr/>
      <dgm:t>
        <a:bodyPr/>
        <a:lstStyle/>
        <a:p>
          <a:endParaRPr lang="en-US"/>
        </a:p>
      </dgm:t>
    </dgm:pt>
    <dgm:pt modelId="{E70FEB4E-5F3D-462A-B99F-18389FF9EF5F}" type="sibTrans" cxnId="{DE7F1AA9-8A97-4C3B-8EC2-B87AEDA84F5C}">
      <dgm:prSet/>
      <dgm:spPr/>
      <dgm:t>
        <a:bodyPr/>
        <a:lstStyle/>
        <a:p>
          <a:endParaRPr lang="en-US"/>
        </a:p>
      </dgm:t>
    </dgm:pt>
    <dgm:pt modelId="{82663EC6-3662-4FEE-AA6D-C88F63C8FA1C}">
      <dgm:prSet phldrT="[Text]"/>
      <dgm:spPr/>
      <dgm:t>
        <a:bodyPr/>
        <a:lstStyle/>
        <a:p>
          <a:r>
            <a:rPr lang="en-US" dirty="0"/>
            <a:t>Reservoirs</a:t>
          </a:r>
        </a:p>
      </dgm:t>
    </dgm:pt>
    <dgm:pt modelId="{FABB7B92-1CB1-4896-878E-7F7B1639F42B}" type="parTrans" cxnId="{9837FBC6-D0A6-4C53-9C58-90CA6E1F02EE}">
      <dgm:prSet/>
      <dgm:spPr/>
      <dgm:t>
        <a:bodyPr/>
        <a:lstStyle/>
        <a:p>
          <a:endParaRPr lang="en-US"/>
        </a:p>
      </dgm:t>
    </dgm:pt>
    <dgm:pt modelId="{45223B06-AA69-4287-9D74-4D36667B7D3F}" type="sibTrans" cxnId="{9837FBC6-D0A6-4C53-9C58-90CA6E1F02EE}">
      <dgm:prSet/>
      <dgm:spPr/>
      <dgm:t>
        <a:bodyPr/>
        <a:lstStyle/>
        <a:p>
          <a:endParaRPr lang="en-US"/>
        </a:p>
      </dgm:t>
    </dgm:pt>
    <dgm:pt modelId="{571E1DFC-4C16-4C9E-B53E-48D76E7B2EDD}">
      <dgm:prSet phldrT="[Text]"/>
      <dgm:spPr>
        <a:solidFill>
          <a:schemeClr val="accent4"/>
        </a:solidFill>
      </dgm:spPr>
      <dgm:t>
        <a:bodyPr/>
        <a:lstStyle/>
        <a:p>
          <a:r>
            <a:rPr lang="en-US" dirty="0"/>
            <a:t>Portal of Exit</a:t>
          </a:r>
        </a:p>
      </dgm:t>
    </dgm:pt>
    <dgm:pt modelId="{67175447-15BB-4DF7-A1AD-99F2DDAD5640}" type="parTrans" cxnId="{255FC31E-05E4-4F84-909B-0D3637CEDBC4}">
      <dgm:prSet/>
      <dgm:spPr/>
      <dgm:t>
        <a:bodyPr/>
        <a:lstStyle/>
        <a:p>
          <a:endParaRPr lang="en-US"/>
        </a:p>
      </dgm:t>
    </dgm:pt>
    <dgm:pt modelId="{7C8643DE-55FF-496A-8452-8F1AC736A91C}" type="sibTrans" cxnId="{255FC31E-05E4-4F84-909B-0D3637CEDBC4}">
      <dgm:prSet/>
      <dgm:spPr/>
      <dgm:t>
        <a:bodyPr/>
        <a:lstStyle/>
        <a:p>
          <a:endParaRPr lang="en-US"/>
        </a:p>
      </dgm:t>
    </dgm:pt>
    <dgm:pt modelId="{6AA57B7B-8EEB-4066-B6EB-832305535970}">
      <dgm:prSet phldrT="[Text]"/>
      <dgm:spPr/>
      <dgm:t>
        <a:bodyPr/>
        <a:lstStyle/>
        <a:p>
          <a:r>
            <a:rPr lang="en-US" dirty="0"/>
            <a:t>Modes of Transmission</a:t>
          </a:r>
        </a:p>
      </dgm:t>
    </dgm:pt>
    <dgm:pt modelId="{8E459D63-15D2-4347-889A-7677FD9107C5}" type="parTrans" cxnId="{4AF82346-9502-4866-B7C9-C23D7A348765}">
      <dgm:prSet/>
      <dgm:spPr/>
      <dgm:t>
        <a:bodyPr/>
        <a:lstStyle/>
        <a:p>
          <a:endParaRPr lang="en-US"/>
        </a:p>
      </dgm:t>
    </dgm:pt>
    <dgm:pt modelId="{1A900652-C210-4FA8-B11C-B48686AD740F}" type="sibTrans" cxnId="{4AF82346-9502-4866-B7C9-C23D7A348765}">
      <dgm:prSet/>
      <dgm:spPr/>
      <dgm:t>
        <a:bodyPr/>
        <a:lstStyle/>
        <a:p>
          <a:endParaRPr lang="en-US"/>
        </a:p>
      </dgm:t>
    </dgm:pt>
    <dgm:pt modelId="{182933B2-9272-45CE-8662-F127D34FE98C}">
      <dgm:prSet phldrT="[Text]"/>
      <dgm:spPr/>
      <dgm:t>
        <a:bodyPr/>
        <a:lstStyle/>
        <a:p>
          <a:r>
            <a:rPr lang="en-US" dirty="0"/>
            <a:t>Portal of Entry</a:t>
          </a:r>
        </a:p>
      </dgm:t>
    </dgm:pt>
    <dgm:pt modelId="{AA426BB5-CE8D-40A2-8BA9-8F9B93561038}" type="parTrans" cxnId="{6CC5871F-87FE-4F2C-9AF1-EBDB9299AC62}">
      <dgm:prSet/>
      <dgm:spPr/>
      <dgm:t>
        <a:bodyPr/>
        <a:lstStyle/>
        <a:p>
          <a:endParaRPr lang="en-US"/>
        </a:p>
      </dgm:t>
    </dgm:pt>
    <dgm:pt modelId="{D793D625-F232-4AB8-B72F-63DF80312410}" type="sibTrans" cxnId="{6CC5871F-87FE-4F2C-9AF1-EBDB9299AC62}">
      <dgm:prSet/>
      <dgm:spPr/>
      <dgm:t>
        <a:bodyPr/>
        <a:lstStyle/>
        <a:p>
          <a:endParaRPr lang="en-US"/>
        </a:p>
      </dgm:t>
    </dgm:pt>
    <dgm:pt modelId="{8F2BC53D-E0BE-47D3-A262-1561EA12D537}">
      <dgm:prSet phldrT="[Text]"/>
      <dgm:spPr/>
      <dgm:t>
        <a:bodyPr/>
        <a:lstStyle/>
        <a:p>
          <a:r>
            <a:rPr lang="en-US" dirty="0"/>
            <a:t>Susceptible Host</a:t>
          </a:r>
        </a:p>
      </dgm:t>
    </dgm:pt>
    <dgm:pt modelId="{7B412B04-3849-4C38-B435-568346927A62}" type="parTrans" cxnId="{D00B9F78-843B-4AAC-AB80-86E9D535BEFE}">
      <dgm:prSet/>
      <dgm:spPr/>
      <dgm:t>
        <a:bodyPr/>
        <a:lstStyle/>
        <a:p>
          <a:endParaRPr lang="en-US"/>
        </a:p>
      </dgm:t>
    </dgm:pt>
    <dgm:pt modelId="{319C1A01-C2B7-4884-84EC-BD7D6DCE2224}" type="sibTrans" cxnId="{D00B9F78-843B-4AAC-AB80-86E9D535BEFE}">
      <dgm:prSet/>
      <dgm:spPr/>
      <dgm:t>
        <a:bodyPr/>
        <a:lstStyle/>
        <a:p>
          <a:endParaRPr lang="en-US"/>
        </a:p>
      </dgm:t>
    </dgm:pt>
    <dgm:pt modelId="{CBCDBC51-B174-4114-9F92-85ED6D10BEA7}" type="pres">
      <dgm:prSet presAssocID="{6273D54C-2E8B-4615-9D10-BDFEAEDA0283}" presName="cycle" presStyleCnt="0">
        <dgm:presLayoutVars>
          <dgm:dir/>
          <dgm:resizeHandles val="exact"/>
        </dgm:presLayoutVars>
      </dgm:prSet>
      <dgm:spPr/>
    </dgm:pt>
    <dgm:pt modelId="{28EA5328-7754-4181-AE9F-1E78844414FF}" type="pres">
      <dgm:prSet presAssocID="{4B76AD42-B85B-4066-8B1B-AED61BA1980D}" presName="node" presStyleLbl="node1" presStyleIdx="0" presStyleCnt="6">
        <dgm:presLayoutVars>
          <dgm:bulletEnabled val="1"/>
        </dgm:presLayoutVars>
      </dgm:prSet>
      <dgm:spPr/>
    </dgm:pt>
    <dgm:pt modelId="{7CA1DB6E-B070-455F-A837-B461A14EEE7A}" type="pres">
      <dgm:prSet presAssocID="{E70FEB4E-5F3D-462A-B99F-18389FF9EF5F}" presName="sibTrans" presStyleLbl="sibTrans2D1" presStyleIdx="0" presStyleCnt="6"/>
      <dgm:spPr/>
    </dgm:pt>
    <dgm:pt modelId="{D1FE4CF4-39F8-4AE9-92C3-DFAB5C449792}" type="pres">
      <dgm:prSet presAssocID="{E70FEB4E-5F3D-462A-B99F-18389FF9EF5F}" presName="connectorText" presStyleLbl="sibTrans2D1" presStyleIdx="0" presStyleCnt="6"/>
      <dgm:spPr/>
    </dgm:pt>
    <dgm:pt modelId="{9C20613A-1A3A-422F-9844-C4A6B9E6DBAD}" type="pres">
      <dgm:prSet presAssocID="{82663EC6-3662-4FEE-AA6D-C88F63C8FA1C}" presName="node" presStyleLbl="node1" presStyleIdx="1" presStyleCnt="6">
        <dgm:presLayoutVars>
          <dgm:bulletEnabled val="1"/>
        </dgm:presLayoutVars>
      </dgm:prSet>
      <dgm:spPr/>
    </dgm:pt>
    <dgm:pt modelId="{E9AC1B31-7F68-446A-B9D9-A832E9812DDA}" type="pres">
      <dgm:prSet presAssocID="{45223B06-AA69-4287-9D74-4D36667B7D3F}" presName="sibTrans" presStyleLbl="sibTrans2D1" presStyleIdx="1" presStyleCnt="6"/>
      <dgm:spPr/>
    </dgm:pt>
    <dgm:pt modelId="{A277E7C5-134D-4DB5-A976-1024F904ADF3}" type="pres">
      <dgm:prSet presAssocID="{45223B06-AA69-4287-9D74-4D36667B7D3F}" presName="connectorText" presStyleLbl="sibTrans2D1" presStyleIdx="1" presStyleCnt="6"/>
      <dgm:spPr/>
    </dgm:pt>
    <dgm:pt modelId="{E2C25EBA-CFFC-4F27-8FA9-8764B6FB1B9B}" type="pres">
      <dgm:prSet presAssocID="{571E1DFC-4C16-4C9E-B53E-48D76E7B2EDD}" presName="node" presStyleLbl="node1" presStyleIdx="2" presStyleCnt="6">
        <dgm:presLayoutVars>
          <dgm:bulletEnabled val="1"/>
        </dgm:presLayoutVars>
      </dgm:prSet>
      <dgm:spPr/>
    </dgm:pt>
    <dgm:pt modelId="{A4B4CE87-5CCF-4874-B698-A3F65CACA2DD}" type="pres">
      <dgm:prSet presAssocID="{7C8643DE-55FF-496A-8452-8F1AC736A91C}" presName="sibTrans" presStyleLbl="sibTrans2D1" presStyleIdx="2" presStyleCnt="6"/>
      <dgm:spPr/>
    </dgm:pt>
    <dgm:pt modelId="{31C2A085-720E-4F8B-8088-C1F50758081F}" type="pres">
      <dgm:prSet presAssocID="{7C8643DE-55FF-496A-8452-8F1AC736A91C}" presName="connectorText" presStyleLbl="sibTrans2D1" presStyleIdx="2" presStyleCnt="6"/>
      <dgm:spPr/>
    </dgm:pt>
    <dgm:pt modelId="{91A64788-37D5-4C0F-8103-18BC098CEE84}" type="pres">
      <dgm:prSet presAssocID="{6AA57B7B-8EEB-4066-B6EB-832305535970}" presName="node" presStyleLbl="node1" presStyleIdx="3" presStyleCnt="6">
        <dgm:presLayoutVars>
          <dgm:bulletEnabled val="1"/>
        </dgm:presLayoutVars>
      </dgm:prSet>
      <dgm:spPr/>
    </dgm:pt>
    <dgm:pt modelId="{38552230-44CF-409A-A835-745EF855837D}" type="pres">
      <dgm:prSet presAssocID="{1A900652-C210-4FA8-B11C-B48686AD740F}" presName="sibTrans" presStyleLbl="sibTrans2D1" presStyleIdx="3" presStyleCnt="6"/>
      <dgm:spPr/>
    </dgm:pt>
    <dgm:pt modelId="{ED0D2E71-3F4C-462D-A4BD-3A976B0AE66F}" type="pres">
      <dgm:prSet presAssocID="{1A900652-C210-4FA8-B11C-B48686AD740F}" presName="connectorText" presStyleLbl="sibTrans2D1" presStyleIdx="3" presStyleCnt="6"/>
      <dgm:spPr/>
    </dgm:pt>
    <dgm:pt modelId="{83A45CA4-EE26-4450-A95E-5FE078A43C82}" type="pres">
      <dgm:prSet presAssocID="{182933B2-9272-45CE-8662-F127D34FE98C}" presName="node" presStyleLbl="node1" presStyleIdx="4" presStyleCnt="6">
        <dgm:presLayoutVars>
          <dgm:bulletEnabled val="1"/>
        </dgm:presLayoutVars>
      </dgm:prSet>
      <dgm:spPr/>
    </dgm:pt>
    <dgm:pt modelId="{BFC85929-4532-42E7-B40D-178F9612F763}" type="pres">
      <dgm:prSet presAssocID="{D793D625-F232-4AB8-B72F-63DF80312410}" presName="sibTrans" presStyleLbl="sibTrans2D1" presStyleIdx="4" presStyleCnt="6"/>
      <dgm:spPr/>
    </dgm:pt>
    <dgm:pt modelId="{1B5D654F-6811-4BAF-B4E1-43F63A642753}" type="pres">
      <dgm:prSet presAssocID="{D793D625-F232-4AB8-B72F-63DF80312410}" presName="connectorText" presStyleLbl="sibTrans2D1" presStyleIdx="4" presStyleCnt="6"/>
      <dgm:spPr/>
    </dgm:pt>
    <dgm:pt modelId="{F9A63F1F-D8C3-4280-878A-18EF7E1472AD}" type="pres">
      <dgm:prSet presAssocID="{8F2BC53D-E0BE-47D3-A262-1561EA12D537}" presName="node" presStyleLbl="node1" presStyleIdx="5" presStyleCnt="6">
        <dgm:presLayoutVars>
          <dgm:bulletEnabled val="1"/>
        </dgm:presLayoutVars>
      </dgm:prSet>
      <dgm:spPr/>
    </dgm:pt>
    <dgm:pt modelId="{DF48EF0D-27AD-4508-BF43-198C738C2C89}" type="pres">
      <dgm:prSet presAssocID="{319C1A01-C2B7-4884-84EC-BD7D6DCE2224}" presName="sibTrans" presStyleLbl="sibTrans2D1" presStyleIdx="5" presStyleCnt="6"/>
      <dgm:spPr/>
    </dgm:pt>
    <dgm:pt modelId="{E64E7BDA-42AD-4D0C-963E-57A5B5BB8DC1}" type="pres">
      <dgm:prSet presAssocID="{319C1A01-C2B7-4884-84EC-BD7D6DCE2224}" presName="connectorText" presStyleLbl="sibTrans2D1" presStyleIdx="5" presStyleCnt="6"/>
      <dgm:spPr/>
    </dgm:pt>
  </dgm:ptLst>
  <dgm:cxnLst>
    <dgm:cxn modelId="{3A5FA002-CA2D-43FF-8FAD-59718367AE5A}" type="presOf" srcId="{D793D625-F232-4AB8-B72F-63DF80312410}" destId="{BFC85929-4532-42E7-B40D-178F9612F763}" srcOrd="0" destOrd="0" presId="urn:microsoft.com/office/officeart/2005/8/layout/cycle2"/>
    <dgm:cxn modelId="{D1FFB810-315D-4F22-9A08-30CC13A8385D}" type="presOf" srcId="{7C8643DE-55FF-496A-8452-8F1AC736A91C}" destId="{31C2A085-720E-4F8B-8088-C1F50758081F}" srcOrd="1" destOrd="0" presId="urn:microsoft.com/office/officeart/2005/8/layout/cycle2"/>
    <dgm:cxn modelId="{255FC31E-05E4-4F84-909B-0D3637CEDBC4}" srcId="{6273D54C-2E8B-4615-9D10-BDFEAEDA0283}" destId="{571E1DFC-4C16-4C9E-B53E-48D76E7B2EDD}" srcOrd="2" destOrd="0" parTransId="{67175447-15BB-4DF7-A1AD-99F2DDAD5640}" sibTransId="{7C8643DE-55FF-496A-8452-8F1AC736A91C}"/>
    <dgm:cxn modelId="{6CC5871F-87FE-4F2C-9AF1-EBDB9299AC62}" srcId="{6273D54C-2E8B-4615-9D10-BDFEAEDA0283}" destId="{182933B2-9272-45CE-8662-F127D34FE98C}" srcOrd="4" destOrd="0" parTransId="{AA426BB5-CE8D-40A2-8BA9-8F9B93561038}" sibTransId="{D793D625-F232-4AB8-B72F-63DF80312410}"/>
    <dgm:cxn modelId="{53940026-CC6C-43F5-9B8F-ED9A3610D7A8}" type="presOf" srcId="{6273D54C-2E8B-4615-9D10-BDFEAEDA0283}" destId="{CBCDBC51-B174-4114-9F92-85ED6D10BEA7}" srcOrd="0" destOrd="0" presId="urn:microsoft.com/office/officeart/2005/8/layout/cycle2"/>
    <dgm:cxn modelId="{D2E40931-BD06-472B-905B-32A1C9B08A7E}" type="presOf" srcId="{182933B2-9272-45CE-8662-F127D34FE98C}" destId="{83A45CA4-EE26-4450-A95E-5FE078A43C82}" srcOrd="0" destOrd="0" presId="urn:microsoft.com/office/officeart/2005/8/layout/cycle2"/>
    <dgm:cxn modelId="{2C28D134-3668-4417-B7DB-63258B1CDBDB}" type="presOf" srcId="{45223B06-AA69-4287-9D74-4D36667B7D3F}" destId="{E9AC1B31-7F68-446A-B9D9-A832E9812DDA}" srcOrd="0" destOrd="0" presId="urn:microsoft.com/office/officeart/2005/8/layout/cycle2"/>
    <dgm:cxn modelId="{DCE44940-5820-477A-A304-A9C7C3604B71}" type="presOf" srcId="{1A900652-C210-4FA8-B11C-B48686AD740F}" destId="{ED0D2E71-3F4C-462D-A4BD-3A976B0AE66F}" srcOrd="1" destOrd="0" presId="urn:microsoft.com/office/officeart/2005/8/layout/cycle2"/>
    <dgm:cxn modelId="{39BA3C45-9206-4630-8E94-9718A3D5676D}" type="presOf" srcId="{D793D625-F232-4AB8-B72F-63DF80312410}" destId="{1B5D654F-6811-4BAF-B4E1-43F63A642753}" srcOrd="1" destOrd="0" presId="urn:microsoft.com/office/officeart/2005/8/layout/cycle2"/>
    <dgm:cxn modelId="{4AF82346-9502-4866-B7C9-C23D7A348765}" srcId="{6273D54C-2E8B-4615-9D10-BDFEAEDA0283}" destId="{6AA57B7B-8EEB-4066-B6EB-832305535970}" srcOrd="3" destOrd="0" parTransId="{8E459D63-15D2-4347-889A-7677FD9107C5}" sibTransId="{1A900652-C210-4FA8-B11C-B48686AD740F}"/>
    <dgm:cxn modelId="{FCD25C47-2A7A-4847-BEFB-71BAB6CCA2D9}" type="presOf" srcId="{8F2BC53D-E0BE-47D3-A262-1561EA12D537}" destId="{F9A63F1F-D8C3-4280-878A-18EF7E1472AD}" srcOrd="0" destOrd="0" presId="urn:microsoft.com/office/officeart/2005/8/layout/cycle2"/>
    <dgm:cxn modelId="{5A1D6F50-359C-4EEE-BEE4-2ED0972E6DC2}" type="presOf" srcId="{7C8643DE-55FF-496A-8452-8F1AC736A91C}" destId="{A4B4CE87-5CCF-4874-B698-A3F65CACA2DD}" srcOrd="0" destOrd="0" presId="urn:microsoft.com/office/officeart/2005/8/layout/cycle2"/>
    <dgm:cxn modelId="{840FC350-63C7-4DBB-90B7-54FB1884B6B8}" type="presOf" srcId="{571E1DFC-4C16-4C9E-B53E-48D76E7B2EDD}" destId="{E2C25EBA-CFFC-4F27-8FA9-8764B6FB1B9B}" srcOrd="0" destOrd="0" presId="urn:microsoft.com/office/officeart/2005/8/layout/cycle2"/>
    <dgm:cxn modelId="{D00B9F78-843B-4AAC-AB80-86E9D535BEFE}" srcId="{6273D54C-2E8B-4615-9D10-BDFEAEDA0283}" destId="{8F2BC53D-E0BE-47D3-A262-1561EA12D537}" srcOrd="5" destOrd="0" parTransId="{7B412B04-3849-4C38-B435-568346927A62}" sibTransId="{319C1A01-C2B7-4884-84EC-BD7D6DCE2224}"/>
    <dgm:cxn modelId="{F9943A7B-3798-4EE3-8639-6ADE4603AB97}" type="presOf" srcId="{1A900652-C210-4FA8-B11C-B48686AD740F}" destId="{38552230-44CF-409A-A835-745EF855837D}" srcOrd="0" destOrd="0" presId="urn:microsoft.com/office/officeart/2005/8/layout/cycle2"/>
    <dgm:cxn modelId="{3F3E4287-6614-4FB2-8888-49B9D0444448}" type="presOf" srcId="{45223B06-AA69-4287-9D74-4D36667B7D3F}" destId="{A277E7C5-134D-4DB5-A976-1024F904ADF3}" srcOrd="1" destOrd="0" presId="urn:microsoft.com/office/officeart/2005/8/layout/cycle2"/>
    <dgm:cxn modelId="{9BA2568C-36DD-4846-B497-54906C70D0D4}" type="presOf" srcId="{82663EC6-3662-4FEE-AA6D-C88F63C8FA1C}" destId="{9C20613A-1A3A-422F-9844-C4A6B9E6DBAD}" srcOrd="0" destOrd="0" presId="urn:microsoft.com/office/officeart/2005/8/layout/cycle2"/>
    <dgm:cxn modelId="{09EDC592-3BC3-4704-92A0-B0311BECF636}" type="presOf" srcId="{4B76AD42-B85B-4066-8B1B-AED61BA1980D}" destId="{28EA5328-7754-4181-AE9F-1E78844414FF}" srcOrd="0" destOrd="0" presId="urn:microsoft.com/office/officeart/2005/8/layout/cycle2"/>
    <dgm:cxn modelId="{1B72A7A3-A540-435E-B0CB-D12098D60AFA}" type="presOf" srcId="{6AA57B7B-8EEB-4066-B6EB-832305535970}" destId="{91A64788-37D5-4C0F-8103-18BC098CEE84}" srcOrd="0" destOrd="0" presId="urn:microsoft.com/office/officeart/2005/8/layout/cycle2"/>
    <dgm:cxn modelId="{DE7F1AA9-8A97-4C3B-8EC2-B87AEDA84F5C}" srcId="{6273D54C-2E8B-4615-9D10-BDFEAEDA0283}" destId="{4B76AD42-B85B-4066-8B1B-AED61BA1980D}" srcOrd="0" destOrd="0" parTransId="{5B09DE5F-1B35-42E3-B5D9-2B8D5D03F3E9}" sibTransId="{E70FEB4E-5F3D-462A-B99F-18389FF9EF5F}"/>
    <dgm:cxn modelId="{A2F701AB-6DE7-4737-9C16-0ED0CF0CB54C}" type="presOf" srcId="{319C1A01-C2B7-4884-84EC-BD7D6DCE2224}" destId="{DF48EF0D-27AD-4508-BF43-198C738C2C89}" srcOrd="0" destOrd="0" presId="urn:microsoft.com/office/officeart/2005/8/layout/cycle2"/>
    <dgm:cxn modelId="{15A043C1-2BF5-4CE5-8A7D-5C175DB10B36}" type="presOf" srcId="{E70FEB4E-5F3D-462A-B99F-18389FF9EF5F}" destId="{D1FE4CF4-39F8-4AE9-92C3-DFAB5C449792}" srcOrd="1" destOrd="0" presId="urn:microsoft.com/office/officeart/2005/8/layout/cycle2"/>
    <dgm:cxn modelId="{9837FBC6-D0A6-4C53-9C58-90CA6E1F02EE}" srcId="{6273D54C-2E8B-4615-9D10-BDFEAEDA0283}" destId="{82663EC6-3662-4FEE-AA6D-C88F63C8FA1C}" srcOrd="1" destOrd="0" parTransId="{FABB7B92-1CB1-4896-878E-7F7B1639F42B}" sibTransId="{45223B06-AA69-4287-9D74-4D36667B7D3F}"/>
    <dgm:cxn modelId="{79351FE0-601C-4AB0-BC43-9B04CE365CCA}" type="presOf" srcId="{319C1A01-C2B7-4884-84EC-BD7D6DCE2224}" destId="{E64E7BDA-42AD-4D0C-963E-57A5B5BB8DC1}" srcOrd="1" destOrd="0" presId="urn:microsoft.com/office/officeart/2005/8/layout/cycle2"/>
    <dgm:cxn modelId="{49788AE7-FA72-42F6-9EE8-CA1849D61F64}" type="presOf" srcId="{E70FEB4E-5F3D-462A-B99F-18389FF9EF5F}" destId="{7CA1DB6E-B070-455F-A837-B461A14EEE7A}" srcOrd="0" destOrd="0" presId="urn:microsoft.com/office/officeart/2005/8/layout/cycle2"/>
    <dgm:cxn modelId="{342E460E-ED4D-4E97-8EB7-529D25AF0F17}" type="presParOf" srcId="{CBCDBC51-B174-4114-9F92-85ED6D10BEA7}" destId="{28EA5328-7754-4181-AE9F-1E78844414FF}" srcOrd="0" destOrd="0" presId="urn:microsoft.com/office/officeart/2005/8/layout/cycle2"/>
    <dgm:cxn modelId="{DEC2D3CB-0D3D-428D-A125-9C2FF8C75C77}" type="presParOf" srcId="{CBCDBC51-B174-4114-9F92-85ED6D10BEA7}" destId="{7CA1DB6E-B070-455F-A837-B461A14EEE7A}" srcOrd="1" destOrd="0" presId="urn:microsoft.com/office/officeart/2005/8/layout/cycle2"/>
    <dgm:cxn modelId="{242A28CC-97B2-4662-872A-DAFAE08EF779}" type="presParOf" srcId="{7CA1DB6E-B070-455F-A837-B461A14EEE7A}" destId="{D1FE4CF4-39F8-4AE9-92C3-DFAB5C449792}" srcOrd="0" destOrd="0" presId="urn:microsoft.com/office/officeart/2005/8/layout/cycle2"/>
    <dgm:cxn modelId="{F57B0199-30B9-4A07-A5A5-C0B8E04BB12C}" type="presParOf" srcId="{CBCDBC51-B174-4114-9F92-85ED6D10BEA7}" destId="{9C20613A-1A3A-422F-9844-C4A6B9E6DBAD}" srcOrd="2" destOrd="0" presId="urn:microsoft.com/office/officeart/2005/8/layout/cycle2"/>
    <dgm:cxn modelId="{1A15E4FB-6DF9-4DA6-B918-B4460BF197BA}" type="presParOf" srcId="{CBCDBC51-B174-4114-9F92-85ED6D10BEA7}" destId="{E9AC1B31-7F68-446A-B9D9-A832E9812DDA}" srcOrd="3" destOrd="0" presId="urn:microsoft.com/office/officeart/2005/8/layout/cycle2"/>
    <dgm:cxn modelId="{8F62C4BD-8DF2-4BE5-93A4-23D3419651C7}" type="presParOf" srcId="{E9AC1B31-7F68-446A-B9D9-A832E9812DDA}" destId="{A277E7C5-134D-4DB5-A976-1024F904ADF3}" srcOrd="0" destOrd="0" presId="urn:microsoft.com/office/officeart/2005/8/layout/cycle2"/>
    <dgm:cxn modelId="{A48AA24F-AF44-47ED-BB04-83C270D04C74}" type="presParOf" srcId="{CBCDBC51-B174-4114-9F92-85ED6D10BEA7}" destId="{E2C25EBA-CFFC-4F27-8FA9-8764B6FB1B9B}" srcOrd="4" destOrd="0" presId="urn:microsoft.com/office/officeart/2005/8/layout/cycle2"/>
    <dgm:cxn modelId="{AA517BF0-CEE8-49EB-864D-8F4D7ECA3CD7}" type="presParOf" srcId="{CBCDBC51-B174-4114-9F92-85ED6D10BEA7}" destId="{A4B4CE87-5CCF-4874-B698-A3F65CACA2DD}" srcOrd="5" destOrd="0" presId="urn:microsoft.com/office/officeart/2005/8/layout/cycle2"/>
    <dgm:cxn modelId="{6EAB3C16-34A3-460F-A77A-04C69D23856E}" type="presParOf" srcId="{A4B4CE87-5CCF-4874-B698-A3F65CACA2DD}" destId="{31C2A085-720E-4F8B-8088-C1F50758081F}" srcOrd="0" destOrd="0" presId="urn:microsoft.com/office/officeart/2005/8/layout/cycle2"/>
    <dgm:cxn modelId="{7A0EA77D-9DD9-45E2-8DFA-682E985BA4AB}" type="presParOf" srcId="{CBCDBC51-B174-4114-9F92-85ED6D10BEA7}" destId="{91A64788-37D5-4C0F-8103-18BC098CEE84}" srcOrd="6" destOrd="0" presId="urn:microsoft.com/office/officeart/2005/8/layout/cycle2"/>
    <dgm:cxn modelId="{9D2F6371-B3A1-43A8-B230-77CF55F17834}" type="presParOf" srcId="{CBCDBC51-B174-4114-9F92-85ED6D10BEA7}" destId="{38552230-44CF-409A-A835-745EF855837D}" srcOrd="7" destOrd="0" presId="urn:microsoft.com/office/officeart/2005/8/layout/cycle2"/>
    <dgm:cxn modelId="{29DE00CB-8919-4FCE-980C-1DE88DCB24B2}" type="presParOf" srcId="{38552230-44CF-409A-A835-745EF855837D}" destId="{ED0D2E71-3F4C-462D-A4BD-3A976B0AE66F}" srcOrd="0" destOrd="0" presId="urn:microsoft.com/office/officeart/2005/8/layout/cycle2"/>
    <dgm:cxn modelId="{D425B58D-DB15-4FAF-82E2-058C456A7DE9}" type="presParOf" srcId="{CBCDBC51-B174-4114-9F92-85ED6D10BEA7}" destId="{83A45CA4-EE26-4450-A95E-5FE078A43C82}" srcOrd="8" destOrd="0" presId="urn:microsoft.com/office/officeart/2005/8/layout/cycle2"/>
    <dgm:cxn modelId="{ABFA1403-55B6-4999-BB12-E07CC1C799DF}" type="presParOf" srcId="{CBCDBC51-B174-4114-9F92-85ED6D10BEA7}" destId="{BFC85929-4532-42E7-B40D-178F9612F763}" srcOrd="9" destOrd="0" presId="urn:microsoft.com/office/officeart/2005/8/layout/cycle2"/>
    <dgm:cxn modelId="{570F152E-1F83-4CA4-B0FE-2D2A11C3F288}" type="presParOf" srcId="{BFC85929-4532-42E7-B40D-178F9612F763}" destId="{1B5D654F-6811-4BAF-B4E1-43F63A642753}" srcOrd="0" destOrd="0" presId="urn:microsoft.com/office/officeart/2005/8/layout/cycle2"/>
    <dgm:cxn modelId="{674A5C9B-8205-4B10-836D-4F92E9BB8526}" type="presParOf" srcId="{CBCDBC51-B174-4114-9F92-85ED6D10BEA7}" destId="{F9A63F1F-D8C3-4280-878A-18EF7E1472AD}" srcOrd="10" destOrd="0" presId="urn:microsoft.com/office/officeart/2005/8/layout/cycle2"/>
    <dgm:cxn modelId="{5FB86C38-CA3D-46C5-AB04-39F9FF089712}" type="presParOf" srcId="{CBCDBC51-B174-4114-9F92-85ED6D10BEA7}" destId="{DF48EF0D-27AD-4508-BF43-198C738C2C89}" srcOrd="11" destOrd="0" presId="urn:microsoft.com/office/officeart/2005/8/layout/cycle2"/>
    <dgm:cxn modelId="{BC34D140-996A-48BA-92D1-F5401FCDA2AD}" type="presParOf" srcId="{DF48EF0D-27AD-4508-BF43-198C738C2C89}" destId="{E64E7BDA-42AD-4D0C-963E-57A5B5BB8DC1}"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6273D54C-2E8B-4615-9D10-BDFEAEDA0283}"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4B76AD42-B85B-4066-8B1B-AED61BA1980D}">
      <dgm:prSet phldrT="[Text]"/>
      <dgm:spPr/>
      <dgm:t>
        <a:bodyPr/>
        <a:lstStyle/>
        <a:p>
          <a:r>
            <a:rPr lang="en-US" dirty="0"/>
            <a:t>Infectious Agent</a:t>
          </a:r>
        </a:p>
      </dgm:t>
    </dgm:pt>
    <dgm:pt modelId="{5B09DE5F-1B35-42E3-B5D9-2B8D5D03F3E9}" type="parTrans" cxnId="{DE7F1AA9-8A97-4C3B-8EC2-B87AEDA84F5C}">
      <dgm:prSet/>
      <dgm:spPr/>
      <dgm:t>
        <a:bodyPr/>
        <a:lstStyle/>
        <a:p>
          <a:endParaRPr lang="en-US"/>
        </a:p>
      </dgm:t>
    </dgm:pt>
    <dgm:pt modelId="{E70FEB4E-5F3D-462A-B99F-18389FF9EF5F}" type="sibTrans" cxnId="{DE7F1AA9-8A97-4C3B-8EC2-B87AEDA84F5C}">
      <dgm:prSet/>
      <dgm:spPr/>
      <dgm:t>
        <a:bodyPr/>
        <a:lstStyle/>
        <a:p>
          <a:endParaRPr lang="en-US"/>
        </a:p>
      </dgm:t>
    </dgm:pt>
    <dgm:pt modelId="{82663EC6-3662-4FEE-AA6D-C88F63C8FA1C}">
      <dgm:prSet phldrT="[Text]"/>
      <dgm:spPr/>
      <dgm:t>
        <a:bodyPr/>
        <a:lstStyle/>
        <a:p>
          <a:r>
            <a:rPr lang="en-US" dirty="0"/>
            <a:t>Reservoirs</a:t>
          </a:r>
        </a:p>
      </dgm:t>
    </dgm:pt>
    <dgm:pt modelId="{FABB7B92-1CB1-4896-878E-7F7B1639F42B}" type="parTrans" cxnId="{9837FBC6-D0A6-4C53-9C58-90CA6E1F02EE}">
      <dgm:prSet/>
      <dgm:spPr/>
      <dgm:t>
        <a:bodyPr/>
        <a:lstStyle/>
        <a:p>
          <a:endParaRPr lang="en-US"/>
        </a:p>
      </dgm:t>
    </dgm:pt>
    <dgm:pt modelId="{45223B06-AA69-4287-9D74-4D36667B7D3F}" type="sibTrans" cxnId="{9837FBC6-D0A6-4C53-9C58-90CA6E1F02EE}">
      <dgm:prSet/>
      <dgm:spPr/>
      <dgm:t>
        <a:bodyPr/>
        <a:lstStyle/>
        <a:p>
          <a:endParaRPr lang="en-US"/>
        </a:p>
      </dgm:t>
    </dgm:pt>
    <dgm:pt modelId="{571E1DFC-4C16-4C9E-B53E-48D76E7B2EDD}">
      <dgm:prSet phldrT="[Text]"/>
      <dgm:spPr/>
      <dgm:t>
        <a:bodyPr/>
        <a:lstStyle/>
        <a:p>
          <a:r>
            <a:rPr lang="en-US" dirty="0"/>
            <a:t>Portal of Exit</a:t>
          </a:r>
        </a:p>
      </dgm:t>
    </dgm:pt>
    <dgm:pt modelId="{67175447-15BB-4DF7-A1AD-99F2DDAD5640}" type="parTrans" cxnId="{255FC31E-05E4-4F84-909B-0D3637CEDBC4}">
      <dgm:prSet/>
      <dgm:spPr/>
      <dgm:t>
        <a:bodyPr/>
        <a:lstStyle/>
        <a:p>
          <a:endParaRPr lang="en-US"/>
        </a:p>
      </dgm:t>
    </dgm:pt>
    <dgm:pt modelId="{7C8643DE-55FF-496A-8452-8F1AC736A91C}" type="sibTrans" cxnId="{255FC31E-05E4-4F84-909B-0D3637CEDBC4}">
      <dgm:prSet/>
      <dgm:spPr/>
      <dgm:t>
        <a:bodyPr/>
        <a:lstStyle/>
        <a:p>
          <a:endParaRPr lang="en-US"/>
        </a:p>
      </dgm:t>
    </dgm:pt>
    <dgm:pt modelId="{6AA57B7B-8EEB-4066-B6EB-832305535970}">
      <dgm:prSet phldrT="[Text]"/>
      <dgm:spPr>
        <a:solidFill>
          <a:schemeClr val="accent4"/>
        </a:solidFill>
      </dgm:spPr>
      <dgm:t>
        <a:bodyPr/>
        <a:lstStyle/>
        <a:p>
          <a:r>
            <a:rPr lang="en-US" dirty="0"/>
            <a:t>Modes of Transmission</a:t>
          </a:r>
        </a:p>
      </dgm:t>
    </dgm:pt>
    <dgm:pt modelId="{8E459D63-15D2-4347-889A-7677FD9107C5}" type="parTrans" cxnId="{4AF82346-9502-4866-B7C9-C23D7A348765}">
      <dgm:prSet/>
      <dgm:spPr/>
      <dgm:t>
        <a:bodyPr/>
        <a:lstStyle/>
        <a:p>
          <a:endParaRPr lang="en-US"/>
        </a:p>
      </dgm:t>
    </dgm:pt>
    <dgm:pt modelId="{1A900652-C210-4FA8-B11C-B48686AD740F}" type="sibTrans" cxnId="{4AF82346-9502-4866-B7C9-C23D7A348765}">
      <dgm:prSet/>
      <dgm:spPr/>
      <dgm:t>
        <a:bodyPr/>
        <a:lstStyle/>
        <a:p>
          <a:endParaRPr lang="en-US"/>
        </a:p>
      </dgm:t>
    </dgm:pt>
    <dgm:pt modelId="{182933B2-9272-45CE-8662-F127D34FE98C}">
      <dgm:prSet phldrT="[Text]"/>
      <dgm:spPr/>
      <dgm:t>
        <a:bodyPr/>
        <a:lstStyle/>
        <a:p>
          <a:r>
            <a:rPr lang="en-US" dirty="0"/>
            <a:t>Portal of Entry</a:t>
          </a:r>
        </a:p>
      </dgm:t>
    </dgm:pt>
    <dgm:pt modelId="{AA426BB5-CE8D-40A2-8BA9-8F9B93561038}" type="parTrans" cxnId="{6CC5871F-87FE-4F2C-9AF1-EBDB9299AC62}">
      <dgm:prSet/>
      <dgm:spPr/>
      <dgm:t>
        <a:bodyPr/>
        <a:lstStyle/>
        <a:p>
          <a:endParaRPr lang="en-US"/>
        </a:p>
      </dgm:t>
    </dgm:pt>
    <dgm:pt modelId="{D793D625-F232-4AB8-B72F-63DF80312410}" type="sibTrans" cxnId="{6CC5871F-87FE-4F2C-9AF1-EBDB9299AC62}">
      <dgm:prSet/>
      <dgm:spPr/>
      <dgm:t>
        <a:bodyPr/>
        <a:lstStyle/>
        <a:p>
          <a:endParaRPr lang="en-US"/>
        </a:p>
      </dgm:t>
    </dgm:pt>
    <dgm:pt modelId="{8F2BC53D-E0BE-47D3-A262-1561EA12D537}">
      <dgm:prSet phldrT="[Text]"/>
      <dgm:spPr/>
      <dgm:t>
        <a:bodyPr/>
        <a:lstStyle/>
        <a:p>
          <a:r>
            <a:rPr lang="en-US" dirty="0"/>
            <a:t>Susceptible Host</a:t>
          </a:r>
        </a:p>
      </dgm:t>
    </dgm:pt>
    <dgm:pt modelId="{7B412B04-3849-4C38-B435-568346927A62}" type="parTrans" cxnId="{D00B9F78-843B-4AAC-AB80-86E9D535BEFE}">
      <dgm:prSet/>
      <dgm:spPr/>
      <dgm:t>
        <a:bodyPr/>
        <a:lstStyle/>
        <a:p>
          <a:endParaRPr lang="en-US"/>
        </a:p>
      </dgm:t>
    </dgm:pt>
    <dgm:pt modelId="{319C1A01-C2B7-4884-84EC-BD7D6DCE2224}" type="sibTrans" cxnId="{D00B9F78-843B-4AAC-AB80-86E9D535BEFE}">
      <dgm:prSet/>
      <dgm:spPr/>
      <dgm:t>
        <a:bodyPr/>
        <a:lstStyle/>
        <a:p>
          <a:endParaRPr lang="en-US"/>
        </a:p>
      </dgm:t>
    </dgm:pt>
    <dgm:pt modelId="{CBCDBC51-B174-4114-9F92-85ED6D10BEA7}" type="pres">
      <dgm:prSet presAssocID="{6273D54C-2E8B-4615-9D10-BDFEAEDA0283}" presName="cycle" presStyleCnt="0">
        <dgm:presLayoutVars>
          <dgm:dir/>
          <dgm:resizeHandles val="exact"/>
        </dgm:presLayoutVars>
      </dgm:prSet>
      <dgm:spPr/>
    </dgm:pt>
    <dgm:pt modelId="{28EA5328-7754-4181-AE9F-1E78844414FF}" type="pres">
      <dgm:prSet presAssocID="{4B76AD42-B85B-4066-8B1B-AED61BA1980D}" presName="node" presStyleLbl="node1" presStyleIdx="0" presStyleCnt="6">
        <dgm:presLayoutVars>
          <dgm:bulletEnabled val="1"/>
        </dgm:presLayoutVars>
      </dgm:prSet>
      <dgm:spPr/>
    </dgm:pt>
    <dgm:pt modelId="{7CA1DB6E-B070-455F-A837-B461A14EEE7A}" type="pres">
      <dgm:prSet presAssocID="{E70FEB4E-5F3D-462A-B99F-18389FF9EF5F}" presName="sibTrans" presStyleLbl="sibTrans2D1" presStyleIdx="0" presStyleCnt="6"/>
      <dgm:spPr/>
    </dgm:pt>
    <dgm:pt modelId="{D1FE4CF4-39F8-4AE9-92C3-DFAB5C449792}" type="pres">
      <dgm:prSet presAssocID="{E70FEB4E-5F3D-462A-B99F-18389FF9EF5F}" presName="connectorText" presStyleLbl="sibTrans2D1" presStyleIdx="0" presStyleCnt="6"/>
      <dgm:spPr/>
    </dgm:pt>
    <dgm:pt modelId="{9C20613A-1A3A-422F-9844-C4A6B9E6DBAD}" type="pres">
      <dgm:prSet presAssocID="{82663EC6-3662-4FEE-AA6D-C88F63C8FA1C}" presName="node" presStyleLbl="node1" presStyleIdx="1" presStyleCnt="6">
        <dgm:presLayoutVars>
          <dgm:bulletEnabled val="1"/>
        </dgm:presLayoutVars>
      </dgm:prSet>
      <dgm:spPr/>
    </dgm:pt>
    <dgm:pt modelId="{E9AC1B31-7F68-446A-B9D9-A832E9812DDA}" type="pres">
      <dgm:prSet presAssocID="{45223B06-AA69-4287-9D74-4D36667B7D3F}" presName="sibTrans" presStyleLbl="sibTrans2D1" presStyleIdx="1" presStyleCnt="6"/>
      <dgm:spPr/>
    </dgm:pt>
    <dgm:pt modelId="{A277E7C5-134D-4DB5-A976-1024F904ADF3}" type="pres">
      <dgm:prSet presAssocID="{45223B06-AA69-4287-9D74-4D36667B7D3F}" presName="connectorText" presStyleLbl="sibTrans2D1" presStyleIdx="1" presStyleCnt="6"/>
      <dgm:spPr/>
    </dgm:pt>
    <dgm:pt modelId="{E2C25EBA-CFFC-4F27-8FA9-8764B6FB1B9B}" type="pres">
      <dgm:prSet presAssocID="{571E1DFC-4C16-4C9E-B53E-48D76E7B2EDD}" presName="node" presStyleLbl="node1" presStyleIdx="2" presStyleCnt="6">
        <dgm:presLayoutVars>
          <dgm:bulletEnabled val="1"/>
        </dgm:presLayoutVars>
      </dgm:prSet>
      <dgm:spPr/>
    </dgm:pt>
    <dgm:pt modelId="{A4B4CE87-5CCF-4874-B698-A3F65CACA2DD}" type="pres">
      <dgm:prSet presAssocID="{7C8643DE-55FF-496A-8452-8F1AC736A91C}" presName="sibTrans" presStyleLbl="sibTrans2D1" presStyleIdx="2" presStyleCnt="6"/>
      <dgm:spPr/>
    </dgm:pt>
    <dgm:pt modelId="{31C2A085-720E-4F8B-8088-C1F50758081F}" type="pres">
      <dgm:prSet presAssocID="{7C8643DE-55FF-496A-8452-8F1AC736A91C}" presName="connectorText" presStyleLbl="sibTrans2D1" presStyleIdx="2" presStyleCnt="6"/>
      <dgm:spPr/>
    </dgm:pt>
    <dgm:pt modelId="{91A64788-37D5-4C0F-8103-18BC098CEE84}" type="pres">
      <dgm:prSet presAssocID="{6AA57B7B-8EEB-4066-B6EB-832305535970}" presName="node" presStyleLbl="node1" presStyleIdx="3" presStyleCnt="6">
        <dgm:presLayoutVars>
          <dgm:bulletEnabled val="1"/>
        </dgm:presLayoutVars>
      </dgm:prSet>
      <dgm:spPr/>
    </dgm:pt>
    <dgm:pt modelId="{38552230-44CF-409A-A835-745EF855837D}" type="pres">
      <dgm:prSet presAssocID="{1A900652-C210-4FA8-B11C-B48686AD740F}" presName="sibTrans" presStyleLbl="sibTrans2D1" presStyleIdx="3" presStyleCnt="6"/>
      <dgm:spPr/>
    </dgm:pt>
    <dgm:pt modelId="{ED0D2E71-3F4C-462D-A4BD-3A976B0AE66F}" type="pres">
      <dgm:prSet presAssocID="{1A900652-C210-4FA8-B11C-B48686AD740F}" presName="connectorText" presStyleLbl="sibTrans2D1" presStyleIdx="3" presStyleCnt="6"/>
      <dgm:spPr/>
    </dgm:pt>
    <dgm:pt modelId="{83A45CA4-EE26-4450-A95E-5FE078A43C82}" type="pres">
      <dgm:prSet presAssocID="{182933B2-9272-45CE-8662-F127D34FE98C}" presName="node" presStyleLbl="node1" presStyleIdx="4" presStyleCnt="6">
        <dgm:presLayoutVars>
          <dgm:bulletEnabled val="1"/>
        </dgm:presLayoutVars>
      </dgm:prSet>
      <dgm:spPr/>
    </dgm:pt>
    <dgm:pt modelId="{BFC85929-4532-42E7-B40D-178F9612F763}" type="pres">
      <dgm:prSet presAssocID="{D793D625-F232-4AB8-B72F-63DF80312410}" presName="sibTrans" presStyleLbl="sibTrans2D1" presStyleIdx="4" presStyleCnt="6"/>
      <dgm:spPr/>
    </dgm:pt>
    <dgm:pt modelId="{1B5D654F-6811-4BAF-B4E1-43F63A642753}" type="pres">
      <dgm:prSet presAssocID="{D793D625-F232-4AB8-B72F-63DF80312410}" presName="connectorText" presStyleLbl="sibTrans2D1" presStyleIdx="4" presStyleCnt="6"/>
      <dgm:spPr/>
    </dgm:pt>
    <dgm:pt modelId="{F9A63F1F-D8C3-4280-878A-18EF7E1472AD}" type="pres">
      <dgm:prSet presAssocID="{8F2BC53D-E0BE-47D3-A262-1561EA12D537}" presName="node" presStyleLbl="node1" presStyleIdx="5" presStyleCnt="6">
        <dgm:presLayoutVars>
          <dgm:bulletEnabled val="1"/>
        </dgm:presLayoutVars>
      </dgm:prSet>
      <dgm:spPr/>
    </dgm:pt>
    <dgm:pt modelId="{DF48EF0D-27AD-4508-BF43-198C738C2C89}" type="pres">
      <dgm:prSet presAssocID="{319C1A01-C2B7-4884-84EC-BD7D6DCE2224}" presName="sibTrans" presStyleLbl="sibTrans2D1" presStyleIdx="5" presStyleCnt="6"/>
      <dgm:spPr/>
    </dgm:pt>
    <dgm:pt modelId="{E64E7BDA-42AD-4D0C-963E-57A5B5BB8DC1}" type="pres">
      <dgm:prSet presAssocID="{319C1A01-C2B7-4884-84EC-BD7D6DCE2224}" presName="connectorText" presStyleLbl="sibTrans2D1" presStyleIdx="5" presStyleCnt="6"/>
      <dgm:spPr/>
    </dgm:pt>
  </dgm:ptLst>
  <dgm:cxnLst>
    <dgm:cxn modelId="{3A5FA002-CA2D-43FF-8FAD-59718367AE5A}" type="presOf" srcId="{D793D625-F232-4AB8-B72F-63DF80312410}" destId="{BFC85929-4532-42E7-B40D-178F9612F763}" srcOrd="0" destOrd="0" presId="urn:microsoft.com/office/officeart/2005/8/layout/cycle2"/>
    <dgm:cxn modelId="{D1FFB810-315D-4F22-9A08-30CC13A8385D}" type="presOf" srcId="{7C8643DE-55FF-496A-8452-8F1AC736A91C}" destId="{31C2A085-720E-4F8B-8088-C1F50758081F}" srcOrd="1" destOrd="0" presId="urn:microsoft.com/office/officeart/2005/8/layout/cycle2"/>
    <dgm:cxn modelId="{255FC31E-05E4-4F84-909B-0D3637CEDBC4}" srcId="{6273D54C-2E8B-4615-9D10-BDFEAEDA0283}" destId="{571E1DFC-4C16-4C9E-B53E-48D76E7B2EDD}" srcOrd="2" destOrd="0" parTransId="{67175447-15BB-4DF7-A1AD-99F2DDAD5640}" sibTransId="{7C8643DE-55FF-496A-8452-8F1AC736A91C}"/>
    <dgm:cxn modelId="{6CC5871F-87FE-4F2C-9AF1-EBDB9299AC62}" srcId="{6273D54C-2E8B-4615-9D10-BDFEAEDA0283}" destId="{182933B2-9272-45CE-8662-F127D34FE98C}" srcOrd="4" destOrd="0" parTransId="{AA426BB5-CE8D-40A2-8BA9-8F9B93561038}" sibTransId="{D793D625-F232-4AB8-B72F-63DF80312410}"/>
    <dgm:cxn modelId="{53940026-CC6C-43F5-9B8F-ED9A3610D7A8}" type="presOf" srcId="{6273D54C-2E8B-4615-9D10-BDFEAEDA0283}" destId="{CBCDBC51-B174-4114-9F92-85ED6D10BEA7}" srcOrd="0" destOrd="0" presId="urn:microsoft.com/office/officeart/2005/8/layout/cycle2"/>
    <dgm:cxn modelId="{D2E40931-BD06-472B-905B-32A1C9B08A7E}" type="presOf" srcId="{182933B2-9272-45CE-8662-F127D34FE98C}" destId="{83A45CA4-EE26-4450-A95E-5FE078A43C82}" srcOrd="0" destOrd="0" presId="urn:microsoft.com/office/officeart/2005/8/layout/cycle2"/>
    <dgm:cxn modelId="{2C28D134-3668-4417-B7DB-63258B1CDBDB}" type="presOf" srcId="{45223B06-AA69-4287-9D74-4D36667B7D3F}" destId="{E9AC1B31-7F68-446A-B9D9-A832E9812DDA}" srcOrd="0" destOrd="0" presId="urn:microsoft.com/office/officeart/2005/8/layout/cycle2"/>
    <dgm:cxn modelId="{DCE44940-5820-477A-A304-A9C7C3604B71}" type="presOf" srcId="{1A900652-C210-4FA8-B11C-B48686AD740F}" destId="{ED0D2E71-3F4C-462D-A4BD-3A976B0AE66F}" srcOrd="1" destOrd="0" presId="urn:microsoft.com/office/officeart/2005/8/layout/cycle2"/>
    <dgm:cxn modelId="{39BA3C45-9206-4630-8E94-9718A3D5676D}" type="presOf" srcId="{D793D625-F232-4AB8-B72F-63DF80312410}" destId="{1B5D654F-6811-4BAF-B4E1-43F63A642753}" srcOrd="1" destOrd="0" presId="urn:microsoft.com/office/officeart/2005/8/layout/cycle2"/>
    <dgm:cxn modelId="{4AF82346-9502-4866-B7C9-C23D7A348765}" srcId="{6273D54C-2E8B-4615-9D10-BDFEAEDA0283}" destId="{6AA57B7B-8EEB-4066-B6EB-832305535970}" srcOrd="3" destOrd="0" parTransId="{8E459D63-15D2-4347-889A-7677FD9107C5}" sibTransId="{1A900652-C210-4FA8-B11C-B48686AD740F}"/>
    <dgm:cxn modelId="{FCD25C47-2A7A-4847-BEFB-71BAB6CCA2D9}" type="presOf" srcId="{8F2BC53D-E0BE-47D3-A262-1561EA12D537}" destId="{F9A63F1F-D8C3-4280-878A-18EF7E1472AD}" srcOrd="0" destOrd="0" presId="urn:microsoft.com/office/officeart/2005/8/layout/cycle2"/>
    <dgm:cxn modelId="{5A1D6F50-359C-4EEE-BEE4-2ED0972E6DC2}" type="presOf" srcId="{7C8643DE-55FF-496A-8452-8F1AC736A91C}" destId="{A4B4CE87-5CCF-4874-B698-A3F65CACA2DD}" srcOrd="0" destOrd="0" presId="urn:microsoft.com/office/officeart/2005/8/layout/cycle2"/>
    <dgm:cxn modelId="{840FC350-63C7-4DBB-90B7-54FB1884B6B8}" type="presOf" srcId="{571E1DFC-4C16-4C9E-B53E-48D76E7B2EDD}" destId="{E2C25EBA-CFFC-4F27-8FA9-8764B6FB1B9B}" srcOrd="0" destOrd="0" presId="urn:microsoft.com/office/officeart/2005/8/layout/cycle2"/>
    <dgm:cxn modelId="{D00B9F78-843B-4AAC-AB80-86E9D535BEFE}" srcId="{6273D54C-2E8B-4615-9D10-BDFEAEDA0283}" destId="{8F2BC53D-E0BE-47D3-A262-1561EA12D537}" srcOrd="5" destOrd="0" parTransId="{7B412B04-3849-4C38-B435-568346927A62}" sibTransId="{319C1A01-C2B7-4884-84EC-BD7D6DCE2224}"/>
    <dgm:cxn modelId="{F9943A7B-3798-4EE3-8639-6ADE4603AB97}" type="presOf" srcId="{1A900652-C210-4FA8-B11C-B48686AD740F}" destId="{38552230-44CF-409A-A835-745EF855837D}" srcOrd="0" destOrd="0" presId="urn:microsoft.com/office/officeart/2005/8/layout/cycle2"/>
    <dgm:cxn modelId="{3F3E4287-6614-4FB2-8888-49B9D0444448}" type="presOf" srcId="{45223B06-AA69-4287-9D74-4D36667B7D3F}" destId="{A277E7C5-134D-4DB5-A976-1024F904ADF3}" srcOrd="1" destOrd="0" presId="urn:microsoft.com/office/officeart/2005/8/layout/cycle2"/>
    <dgm:cxn modelId="{9BA2568C-36DD-4846-B497-54906C70D0D4}" type="presOf" srcId="{82663EC6-3662-4FEE-AA6D-C88F63C8FA1C}" destId="{9C20613A-1A3A-422F-9844-C4A6B9E6DBAD}" srcOrd="0" destOrd="0" presId="urn:microsoft.com/office/officeart/2005/8/layout/cycle2"/>
    <dgm:cxn modelId="{09EDC592-3BC3-4704-92A0-B0311BECF636}" type="presOf" srcId="{4B76AD42-B85B-4066-8B1B-AED61BA1980D}" destId="{28EA5328-7754-4181-AE9F-1E78844414FF}" srcOrd="0" destOrd="0" presId="urn:microsoft.com/office/officeart/2005/8/layout/cycle2"/>
    <dgm:cxn modelId="{1B72A7A3-A540-435E-B0CB-D12098D60AFA}" type="presOf" srcId="{6AA57B7B-8EEB-4066-B6EB-832305535970}" destId="{91A64788-37D5-4C0F-8103-18BC098CEE84}" srcOrd="0" destOrd="0" presId="urn:microsoft.com/office/officeart/2005/8/layout/cycle2"/>
    <dgm:cxn modelId="{DE7F1AA9-8A97-4C3B-8EC2-B87AEDA84F5C}" srcId="{6273D54C-2E8B-4615-9D10-BDFEAEDA0283}" destId="{4B76AD42-B85B-4066-8B1B-AED61BA1980D}" srcOrd="0" destOrd="0" parTransId="{5B09DE5F-1B35-42E3-B5D9-2B8D5D03F3E9}" sibTransId="{E70FEB4E-5F3D-462A-B99F-18389FF9EF5F}"/>
    <dgm:cxn modelId="{A2F701AB-6DE7-4737-9C16-0ED0CF0CB54C}" type="presOf" srcId="{319C1A01-C2B7-4884-84EC-BD7D6DCE2224}" destId="{DF48EF0D-27AD-4508-BF43-198C738C2C89}" srcOrd="0" destOrd="0" presId="urn:microsoft.com/office/officeart/2005/8/layout/cycle2"/>
    <dgm:cxn modelId="{15A043C1-2BF5-4CE5-8A7D-5C175DB10B36}" type="presOf" srcId="{E70FEB4E-5F3D-462A-B99F-18389FF9EF5F}" destId="{D1FE4CF4-39F8-4AE9-92C3-DFAB5C449792}" srcOrd="1" destOrd="0" presId="urn:microsoft.com/office/officeart/2005/8/layout/cycle2"/>
    <dgm:cxn modelId="{9837FBC6-D0A6-4C53-9C58-90CA6E1F02EE}" srcId="{6273D54C-2E8B-4615-9D10-BDFEAEDA0283}" destId="{82663EC6-3662-4FEE-AA6D-C88F63C8FA1C}" srcOrd="1" destOrd="0" parTransId="{FABB7B92-1CB1-4896-878E-7F7B1639F42B}" sibTransId="{45223B06-AA69-4287-9D74-4D36667B7D3F}"/>
    <dgm:cxn modelId="{79351FE0-601C-4AB0-BC43-9B04CE365CCA}" type="presOf" srcId="{319C1A01-C2B7-4884-84EC-BD7D6DCE2224}" destId="{E64E7BDA-42AD-4D0C-963E-57A5B5BB8DC1}" srcOrd="1" destOrd="0" presId="urn:microsoft.com/office/officeart/2005/8/layout/cycle2"/>
    <dgm:cxn modelId="{49788AE7-FA72-42F6-9EE8-CA1849D61F64}" type="presOf" srcId="{E70FEB4E-5F3D-462A-B99F-18389FF9EF5F}" destId="{7CA1DB6E-B070-455F-A837-B461A14EEE7A}" srcOrd="0" destOrd="0" presId="urn:microsoft.com/office/officeart/2005/8/layout/cycle2"/>
    <dgm:cxn modelId="{342E460E-ED4D-4E97-8EB7-529D25AF0F17}" type="presParOf" srcId="{CBCDBC51-B174-4114-9F92-85ED6D10BEA7}" destId="{28EA5328-7754-4181-AE9F-1E78844414FF}" srcOrd="0" destOrd="0" presId="urn:microsoft.com/office/officeart/2005/8/layout/cycle2"/>
    <dgm:cxn modelId="{DEC2D3CB-0D3D-428D-A125-9C2FF8C75C77}" type="presParOf" srcId="{CBCDBC51-B174-4114-9F92-85ED6D10BEA7}" destId="{7CA1DB6E-B070-455F-A837-B461A14EEE7A}" srcOrd="1" destOrd="0" presId="urn:microsoft.com/office/officeart/2005/8/layout/cycle2"/>
    <dgm:cxn modelId="{242A28CC-97B2-4662-872A-DAFAE08EF779}" type="presParOf" srcId="{7CA1DB6E-B070-455F-A837-B461A14EEE7A}" destId="{D1FE4CF4-39F8-4AE9-92C3-DFAB5C449792}" srcOrd="0" destOrd="0" presId="urn:microsoft.com/office/officeart/2005/8/layout/cycle2"/>
    <dgm:cxn modelId="{F57B0199-30B9-4A07-A5A5-C0B8E04BB12C}" type="presParOf" srcId="{CBCDBC51-B174-4114-9F92-85ED6D10BEA7}" destId="{9C20613A-1A3A-422F-9844-C4A6B9E6DBAD}" srcOrd="2" destOrd="0" presId="urn:microsoft.com/office/officeart/2005/8/layout/cycle2"/>
    <dgm:cxn modelId="{1A15E4FB-6DF9-4DA6-B918-B4460BF197BA}" type="presParOf" srcId="{CBCDBC51-B174-4114-9F92-85ED6D10BEA7}" destId="{E9AC1B31-7F68-446A-B9D9-A832E9812DDA}" srcOrd="3" destOrd="0" presId="urn:microsoft.com/office/officeart/2005/8/layout/cycle2"/>
    <dgm:cxn modelId="{8F62C4BD-8DF2-4BE5-93A4-23D3419651C7}" type="presParOf" srcId="{E9AC1B31-7F68-446A-B9D9-A832E9812DDA}" destId="{A277E7C5-134D-4DB5-A976-1024F904ADF3}" srcOrd="0" destOrd="0" presId="urn:microsoft.com/office/officeart/2005/8/layout/cycle2"/>
    <dgm:cxn modelId="{A48AA24F-AF44-47ED-BB04-83C270D04C74}" type="presParOf" srcId="{CBCDBC51-B174-4114-9F92-85ED6D10BEA7}" destId="{E2C25EBA-CFFC-4F27-8FA9-8764B6FB1B9B}" srcOrd="4" destOrd="0" presId="urn:microsoft.com/office/officeart/2005/8/layout/cycle2"/>
    <dgm:cxn modelId="{AA517BF0-CEE8-49EB-864D-8F4D7ECA3CD7}" type="presParOf" srcId="{CBCDBC51-B174-4114-9F92-85ED6D10BEA7}" destId="{A4B4CE87-5CCF-4874-B698-A3F65CACA2DD}" srcOrd="5" destOrd="0" presId="urn:microsoft.com/office/officeart/2005/8/layout/cycle2"/>
    <dgm:cxn modelId="{6EAB3C16-34A3-460F-A77A-04C69D23856E}" type="presParOf" srcId="{A4B4CE87-5CCF-4874-B698-A3F65CACA2DD}" destId="{31C2A085-720E-4F8B-8088-C1F50758081F}" srcOrd="0" destOrd="0" presId="urn:microsoft.com/office/officeart/2005/8/layout/cycle2"/>
    <dgm:cxn modelId="{7A0EA77D-9DD9-45E2-8DFA-682E985BA4AB}" type="presParOf" srcId="{CBCDBC51-B174-4114-9F92-85ED6D10BEA7}" destId="{91A64788-37D5-4C0F-8103-18BC098CEE84}" srcOrd="6" destOrd="0" presId="urn:microsoft.com/office/officeart/2005/8/layout/cycle2"/>
    <dgm:cxn modelId="{9D2F6371-B3A1-43A8-B230-77CF55F17834}" type="presParOf" srcId="{CBCDBC51-B174-4114-9F92-85ED6D10BEA7}" destId="{38552230-44CF-409A-A835-745EF855837D}" srcOrd="7" destOrd="0" presId="urn:microsoft.com/office/officeart/2005/8/layout/cycle2"/>
    <dgm:cxn modelId="{29DE00CB-8919-4FCE-980C-1DE88DCB24B2}" type="presParOf" srcId="{38552230-44CF-409A-A835-745EF855837D}" destId="{ED0D2E71-3F4C-462D-A4BD-3A976B0AE66F}" srcOrd="0" destOrd="0" presId="urn:microsoft.com/office/officeart/2005/8/layout/cycle2"/>
    <dgm:cxn modelId="{D425B58D-DB15-4FAF-82E2-058C456A7DE9}" type="presParOf" srcId="{CBCDBC51-B174-4114-9F92-85ED6D10BEA7}" destId="{83A45CA4-EE26-4450-A95E-5FE078A43C82}" srcOrd="8" destOrd="0" presId="urn:microsoft.com/office/officeart/2005/8/layout/cycle2"/>
    <dgm:cxn modelId="{ABFA1403-55B6-4999-BB12-E07CC1C799DF}" type="presParOf" srcId="{CBCDBC51-B174-4114-9F92-85ED6D10BEA7}" destId="{BFC85929-4532-42E7-B40D-178F9612F763}" srcOrd="9" destOrd="0" presId="urn:microsoft.com/office/officeart/2005/8/layout/cycle2"/>
    <dgm:cxn modelId="{570F152E-1F83-4CA4-B0FE-2D2A11C3F288}" type="presParOf" srcId="{BFC85929-4532-42E7-B40D-178F9612F763}" destId="{1B5D654F-6811-4BAF-B4E1-43F63A642753}" srcOrd="0" destOrd="0" presId="urn:microsoft.com/office/officeart/2005/8/layout/cycle2"/>
    <dgm:cxn modelId="{674A5C9B-8205-4B10-836D-4F92E9BB8526}" type="presParOf" srcId="{CBCDBC51-B174-4114-9F92-85ED6D10BEA7}" destId="{F9A63F1F-D8C3-4280-878A-18EF7E1472AD}" srcOrd="10" destOrd="0" presId="urn:microsoft.com/office/officeart/2005/8/layout/cycle2"/>
    <dgm:cxn modelId="{5FB86C38-CA3D-46C5-AB04-39F9FF089712}" type="presParOf" srcId="{CBCDBC51-B174-4114-9F92-85ED6D10BEA7}" destId="{DF48EF0D-27AD-4508-BF43-198C738C2C89}" srcOrd="11" destOrd="0" presId="urn:microsoft.com/office/officeart/2005/8/layout/cycle2"/>
    <dgm:cxn modelId="{BC34D140-996A-48BA-92D1-F5401FCDA2AD}" type="presParOf" srcId="{DF48EF0D-27AD-4508-BF43-198C738C2C89}" destId="{E64E7BDA-42AD-4D0C-963E-57A5B5BB8DC1}"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6273D54C-2E8B-4615-9D10-BDFEAEDA0283}"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4B76AD42-B85B-4066-8B1B-AED61BA1980D}">
      <dgm:prSet phldrT="[Text]"/>
      <dgm:spPr/>
      <dgm:t>
        <a:bodyPr/>
        <a:lstStyle/>
        <a:p>
          <a:r>
            <a:rPr lang="en-US" dirty="0"/>
            <a:t>Infectious Agent</a:t>
          </a:r>
        </a:p>
      </dgm:t>
    </dgm:pt>
    <dgm:pt modelId="{5B09DE5F-1B35-42E3-B5D9-2B8D5D03F3E9}" type="parTrans" cxnId="{DE7F1AA9-8A97-4C3B-8EC2-B87AEDA84F5C}">
      <dgm:prSet/>
      <dgm:spPr/>
      <dgm:t>
        <a:bodyPr/>
        <a:lstStyle/>
        <a:p>
          <a:endParaRPr lang="en-US"/>
        </a:p>
      </dgm:t>
    </dgm:pt>
    <dgm:pt modelId="{E70FEB4E-5F3D-462A-B99F-18389FF9EF5F}" type="sibTrans" cxnId="{DE7F1AA9-8A97-4C3B-8EC2-B87AEDA84F5C}">
      <dgm:prSet/>
      <dgm:spPr/>
      <dgm:t>
        <a:bodyPr/>
        <a:lstStyle/>
        <a:p>
          <a:endParaRPr lang="en-US"/>
        </a:p>
      </dgm:t>
    </dgm:pt>
    <dgm:pt modelId="{82663EC6-3662-4FEE-AA6D-C88F63C8FA1C}">
      <dgm:prSet phldrT="[Text]"/>
      <dgm:spPr/>
      <dgm:t>
        <a:bodyPr/>
        <a:lstStyle/>
        <a:p>
          <a:r>
            <a:rPr lang="en-US" dirty="0"/>
            <a:t>Reservoirs</a:t>
          </a:r>
        </a:p>
      </dgm:t>
    </dgm:pt>
    <dgm:pt modelId="{FABB7B92-1CB1-4896-878E-7F7B1639F42B}" type="parTrans" cxnId="{9837FBC6-D0A6-4C53-9C58-90CA6E1F02EE}">
      <dgm:prSet/>
      <dgm:spPr/>
      <dgm:t>
        <a:bodyPr/>
        <a:lstStyle/>
        <a:p>
          <a:endParaRPr lang="en-US"/>
        </a:p>
      </dgm:t>
    </dgm:pt>
    <dgm:pt modelId="{45223B06-AA69-4287-9D74-4D36667B7D3F}" type="sibTrans" cxnId="{9837FBC6-D0A6-4C53-9C58-90CA6E1F02EE}">
      <dgm:prSet/>
      <dgm:spPr/>
      <dgm:t>
        <a:bodyPr/>
        <a:lstStyle/>
        <a:p>
          <a:endParaRPr lang="en-US"/>
        </a:p>
      </dgm:t>
    </dgm:pt>
    <dgm:pt modelId="{571E1DFC-4C16-4C9E-B53E-48D76E7B2EDD}">
      <dgm:prSet phldrT="[Text]"/>
      <dgm:spPr/>
      <dgm:t>
        <a:bodyPr/>
        <a:lstStyle/>
        <a:p>
          <a:r>
            <a:rPr lang="en-US" dirty="0"/>
            <a:t>Portal of Exit</a:t>
          </a:r>
        </a:p>
      </dgm:t>
    </dgm:pt>
    <dgm:pt modelId="{67175447-15BB-4DF7-A1AD-99F2DDAD5640}" type="parTrans" cxnId="{255FC31E-05E4-4F84-909B-0D3637CEDBC4}">
      <dgm:prSet/>
      <dgm:spPr/>
      <dgm:t>
        <a:bodyPr/>
        <a:lstStyle/>
        <a:p>
          <a:endParaRPr lang="en-US"/>
        </a:p>
      </dgm:t>
    </dgm:pt>
    <dgm:pt modelId="{7C8643DE-55FF-496A-8452-8F1AC736A91C}" type="sibTrans" cxnId="{255FC31E-05E4-4F84-909B-0D3637CEDBC4}">
      <dgm:prSet/>
      <dgm:spPr/>
      <dgm:t>
        <a:bodyPr/>
        <a:lstStyle/>
        <a:p>
          <a:endParaRPr lang="en-US"/>
        </a:p>
      </dgm:t>
    </dgm:pt>
    <dgm:pt modelId="{6AA57B7B-8EEB-4066-B6EB-832305535970}">
      <dgm:prSet phldrT="[Text]"/>
      <dgm:spPr/>
      <dgm:t>
        <a:bodyPr/>
        <a:lstStyle/>
        <a:p>
          <a:r>
            <a:rPr lang="en-US" dirty="0"/>
            <a:t>Modes of Transmission</a:t>
          </a:r>
        </a:p>
      </dgm:t>
    </dgm:pt>
    <dgm:pt modelId="{8E459D63-15D2-4347-889A-7677FD9107C5}" type="parTrans" cxnId="{4AF82346-9502-4866-B7C9-C23D7A348765}">
      <dgm:prSet/>
      <dgm:spPr/>
      <dgm:t>
        <a:bodyPr/>
        <a:lstStyle/>
        <a:p>
          <a:endParaRPr lang="en-US"/>
        </a:p>
      </dgm:t>
    </dgm:pt>
    <dgm:pt modelId="{1A900652-C210-4FA8-B11C-B48686AD740F}" type="sibTrans" cxnId="{4AF82346-9502-4866-B7C9-C23D7A348765}">
      <dgm:prSet/>
      <dgm:spPr/>
      <dgm:t>
        <a:bodyPr/>
        <a:lstStyle/>
        <a:p>
          <a:endParaRPr lang="en-US"/>
        </a:p>
      </dgm:t>
    </dgm:pt>
    <dgm:pt modelId="{182933B2-9272-45CE-8662-F127D34FE98C}">
      <dgm:prSet phldrT="[Text]"/>
      <dgm:spPr>
        <a:solidFill>
          <a:schemeClr val="accent4"/>
        </a:solidFill>
      </dgm:spPr>
      <dgm:t>
        <a:bodyPr/>
        <a:lstStyle/>
        <a:p>
          <a:r>
            <a:rPr lang="en-US" dirty="0"/>
            <a:t>Portal of Entry</a:t>
          </a:r>
        </a:p>
      </dgm:t>
    </dgm:pt>
    <dgm:pt modelId="{AA426BB5-CE8D-40A2-8BA9-8F9B93561038}" type="parTrans" cxnId="{6CC5871F-87FE-4F2C-9AF1-EBDB9299AC62}">
      <dgm:prSet/>
      <dgm:spPr/>
      <dgm:t>
        <a:bodyPr/>
        <a:lstStyle/>
        <a:p>
          <a:endParaRPr lang="en-US"/>
        </a:p>
      </dgm:t>
    </dgm:pt>
    <dgm:pt modelId="{D793D625-F232-4AB8-B72F-63DF80312410}" type="sibTrans" cxnId="{6CC5871F-87FE-4F2C-9AF1-EBDB9299AC62}">
      <dgm:prSet/>
      <dgm:spPr/>
      <dgm:t>
        <a:bodyPr/>
        <a:lstStyle/>
        <a:p>
          <a:endParaRPr lang="en-US"/>
        </a:p>
      </dgm:t>
    </dgm:pt>
    <dgm:pt modelId="{8F2BC53D-E0BE-47D3-A262-1561EA12D537}">
      <dgm:prSet phldrT="[Text]"/>
      <dgm:spPr/>
      <dgm:t>
        <a:bodyPr/>
        <a:lstStyle/>
        <a:p>
          <a:r>
            <a:rPr lang="en-US" dirty="0"/>
            <a:t>Susceptible Host</a:t>
          </a:r>
        </a:p>
      </dgm:t>
    </dgm:pt>
    <dgm:pt modelId="{7B412B04-3849-4C38-B435-568346927A62}" type="parTrans" cxnId="{D00B9F78-843B-4AAC-AB80-86E9D535BEFE}">
      <dgm:prSet/>
      <dgm:spPr/>
      <dgm:t>
        <a:bodyPr/>
        <a:lstStyle/>
        <a:p>
          <a:endParaRPr lang="en-US"/>
        </a:p>
      </dgm:t>
    </dgm:pt>
    <dgm:pt modelId="{319C1A01-C2B7-4884-84EC-BD7D6DCE2224}" type="sibTrans" cxnId="{D00B9F78-843B-4AAC-AB80-86E9D535BEFE}">
      <dgm:prSet/>
      <dgm:spPr/>
      <dgm:t>
        <a:bodyPr/>
        <a:lstStyle/>
        <a:p>
          <a:endParaRPr lang="en-US"/>
        </a:p>
      </dgm:t>
    </dgm:pt>
    <dgm:pt modelId="{CBCDBC51-B174-4114-9F92-85ED6D10BEA7}" type="pres">
      <dgm:prSet presAssocID="{6273D54C-2E8B-4615-9D10-BDFEAEDA0283}" presName="cycle" presStyleCnt="0">
        <dgm:presLayoutVars>
          <dgm:dir/>
          <dgm:resizeHandles val="exact"/>
        </dgm:presLayoutVars>
      </dgm:prSet>
      <dgm:spPr/>
    </dgm:pt>
    <dgm:pt modelId="{28EA5328-7754-4181-AE9F-1E78844414FF}" type="pres">
      <dgm:prSet presAssocID="{4B76AD42-B85B-4066-8B1B-AED61BA1980D}" presName="node" presStyleLbl="node1" presStyleIdx="0" presStyleCnt="6">
        <dgm:presLayoutVars>
          <dgm:bulletEnabled val="1"/>
        </dgm:presLayoutVars>
      </dgm:prSet>
      <dgm:spPr/>
    </dgm:pt>
    <dgm:pt modelId="{7CA1DB6E-B070-455F-A837-B461A14EEE7A}" type="pres">
      <dgm:prSet presAssocID="{E70FEB4E-5F3D-462A-B99F-18389FF9EF5F}" presName="sibTrans" presStyleLbl="sibTrans2D1" presStyleIdx="0" presStyleCnt="6"/>
      <dgm:spPr/>
    </dgm:pt>
    <dgm:pt modelId="{D1FE4CF4-39F8-4AE9-92C3-DFAB5C449792}" type="pres">
      <dgm:prSet presAssocID="{E70FEB4E-5F3D-462A-B99F-18389FF9EF5F}" presName="connectorText" presStyleLbl="sibTrans2D1" presStyleIdx="0" presStyleCnt="6"/>
      <dgm:spPr/>
    </dgm:pt>
    <dgm:pt modelId="{9C20613A-1A3A-422F-9844-C4A6B9E6DBAD}" type="pres">
      <dgm:prSet presAssocID="{82663EC6-3662-4FEE-AA6D-C88F63C8FA1C}" presName="node" presStyleLbl="node1" presStyleIdx="1" presStyleCnt="6">
        <dgm:presLayoutVars>
          <dgm:bulletEnabled val="1"/>
        </dgm:presLayoutVars>
      </dgm:prSet>
      <dgm:spPr/>
    </dgm:pt>
    <dgm:pt modelId="{E9AC1B31-7F68-446A-B9D9-A832E9812DDA}" type="pres">
      <dgm:prSet presAssocID="{45223B06-AA69-4287-9D74-4D36667B7D3F}" presName="sibTrans" presStyleLbl="sibTrans2D1" presStyleIdx="1" presStyleCnt="6"/>
      <dgm:spPr/>
    </dgm:pt>
    <dgm:pt modelId="{A277E7C5-134D-4DB5-A976-1024F904ADF3}" type="pres">
      <dgm:prSet presAssocID="{45223B06-AA69-4287-9D74-4D36667B7D3F}" presName="connectorText" presStyleLbl="sibTrans2D1" presStyleIdx="1" presStyleCnt="6"/>
      <dgm:spPr/>
    </dgm:pt>
    <dgm:pt modelId="{E2C25EBA-CFFC-4F27-8FA9-8764B6FB1B9B}" type="pres">
      <dgm:prSet presAssocID="{571E1DFC-4C16-4C9E-B53E-48D76E7B2EDD}" presName="node" presStyleLbl="node1" presStyleIdx="2" presStyleCnt="6">
        <dgm:presLayoutVars>
          <dgm:bulletEnabled val="1"/>
        </dgm:presLayoutVars>
      </dgm:prSet>
      <dgm:spPr/>
    </dgm:pt>
    <dgm:pt modelId="{A4B4CE87-5CCF-4874-B698-A3F65CACA2DD}" type="pres">
      <dgm:prSet presAssocID="{7C8643DE-55FF-496A-8452-8F1AC736A91C}" presName="sibTrans" presStyleLbl="sibTrans2D1" presStyleIdx="2" presStyleCnt="6"/>
      <dgm:spPr/>
    </dgm:pt>
    <dgm:pt modelId="{31C2A085-720E-4F8B-8088-C1F50758081F}" type="pres">
      <dgm:prSet presAssocID="{7C8643DE-55FF-496A-8452-8F1AC736A91C}" presName="connectorText" presStyleLbl="sibTrans2D1" presStyleIdx="2" presStyleCnt="6"/>
      <dgm:spPr/>
    </dgm:pt>
    <dgm:pt modelId="{91A64788-37D5-4C0F-8103-18BC098CEE84}" type="pres">
      <dgm:prSet presAssocID="{6AA57B7B-8EEB-4066-B6EB-832305535970}" presName="node" presStyleLbl="node1" presStyleIdx="3" presStyleCnt="6">
        <dgm:presLayoutVars>
          <dgm:bulletEnabled val="1"/>
        </dgm:presLayoutVars>
      </dgm:prSet>
      <dgm:spPr/>
    </dgm:pt>
    <dgm:pt modelId="{38552230-44CF-409A-A835-745EF855837D}" type="pres">
      <dgm:prSet presAssocID="{1A900652-C210-4FA8-B11C-B48686AD740F}" presName="sibTrans" presStyleLbl="sibTrans2D1" presStyleIdx="3" presStyleCnt="6"/>
      <dgm:spPr/>
    </dgm:pt>
    <dgm:pt modelId="{ED0D2E71-3F4C-462D-A4BD-3A976B0AE66F}" type="pres">
      <dgm:prSet presAssocID="{1A900652-C210-4FA8-B11C-B48686AD740F}" presName="connectorText" presStyleLbl="sibTrans2D1" presStyleIdx="3" presStyleCnt="6"/>
      <dgm:spPr/>
    </dgm:pt>
    <dgm:pt modelId="{83A45CA4-EE26-4450-A95E-5FE078A43C82}" type="pres">
      <dgm:prSet presAssocID="{182933B2-9272-45CE-8662-F127D34FE98C}" presName="node" presStyleLbl="node1" presStyleIdx="4" presStyleCnt="6">
        <dgm:presLayoutVars>
          <dgm:bulletEnabled val="1"/>
        </dgm:presLayoutVars>
      </dgm:prSet>
      <dgm:spPr/>
    </dgm:pt>
    <dgm:pt modelId="{BFC85929-4532-42E7-B40D-178F9612F763}" type="pres">
      <dgm:prSet presAssocID="{D793D625-F232-4AB8-B72F-63DF80312410}" presName="sibTrans" presStyleLbl="sibTrans2D1" presStyleIdx="4" presStyleCnt="6"/>
      <dgm:spPr/>
    </dgm:pt>
    <dgm:pt modelId="{1B5D654F-6811-4BAF-B4E1-43F63A642753}" type="pres">
      <dgm:prSet presAssocID="{D793D625-F232-4AB8-B72F-63DF80312410}" presName="connectorText" presStyleLbl="sibTrans2D1" presStyleIdx="4" presStyleCnt="6"/>
      <dgm:spPr/>
    </dgm:pt>
    <dgm:pt modelId="{F9A63F1F-D8C3-4280-878A-18EF7E1472AD}" type="pres">
      <dgm:prSet presAssocID="{8F2BC53D-E0BE-47D3-A262-1561EA12D537}" presName="node" presStyleLbl="node1" presStyleIdx="5" presStyleCnt="6">
        <dgm:presLayoutVars>
          <dgm:bulletEnabled val="1"/>
        </dgm:presLayoutVars>
      </dgm:prSet>
      <dgm:spPr/>
    </dgm:pt>
    <dgm:pt modelId="{DF48EF0D-27AD-4508-BF43-198C738C2C89}" type="pres">
      <dgm:prSet presAssocID="{319C1A01-C2B7-4884-84EC-BD7D6DCE2224}" presName="sibTrans" presStyleLbl="sibTrans2D1" presStyleIdx="5" presStyleCnt="6"/>
      <dgm:spPr/>
    </dgm:pt>
    <dgm:pt modelId="{E64E7BDA-42AD-4D0C-963E-57A5B5BB8DC1}" type="pres">
      <dgm:prSet presAssocID="{319C1A01-C2B7-4884-84EC-BD7D6DCE2224}" presName="connectorText" presStyleLbl="sibTrans2D1" presStyleIdx="5" presStyleCnt="6"/>
      <dgm:spPr/>
    </dgm:pt>
  </dgm:ptLst>
  <dgm:cxnLst>
    <dgm:cxn modelId="{3A5FA002-CA2D-43FF-8FAD-59718367AE5A}" type="presOf" srcId="{D793D625-F232-4AB8-B72F-63DF80312410}" destId="{BFC85929-4532-42E7-B40D-178F9612F763}" srcOrd="0" destOrd="0" presId="urn:microsoft.com/office/officeart/2005/8/layout/cycle2"/>
    <dgm:cxn modelId="{D1FFB810-315D-4F22-9A08-30CC13A8385D}" type="presOf" srcId="{7C8643DE-55FF-496A-8452-8F1AC736A91C}" destId="{31C2A085-720E-4F8B-8088-C1F50758081F}" srcOrd="1" destOrd="0" presId="urn:microsoft.com/office/officeart/2005/8/layout/cycle2"/>
    <dgm:cxn modelId="{255FC31E-05E4-4F84-909B-0D3637CEDBC4}" srcId="{6273D54C-2E8B-4615-9D10-BDFEAEDA0283}" destId="{571E1DFC-4C16-4C9E-B53E-48D76E7B2EDD}" srcOrd="2" destOrd="0" parTransId="{67175447-15BB-4DF7-A1AD-99F2DDAD5640}" sibTransId="{7C8643DE-55FF-496A-8452-8F1AC736A91C}"/>
    <dgm:cxn modelId="{6CC5871F-87FE-4F2C-9AF1-EBDB9299AC62}" srcId="{6273D54C-2E8B-4615-9D10-BDFEAEDA0283}" destId="{182933B2-9272-45CE-8662-F127D34FE98C}" srcOrd="4" destOrd="0" parTransId="{AA426BB5-CE8D-40A2-8BA9-8F9B93561038}" sibTransId="{D793D625-F232-4AB8-B72F-63DF80312410}"/>
    <dgm:cxn modelId="{53940026-CC6C-43F5-9B8F-ED9A3610D7A8}" type="presOf" srcId="{6273D54C-2E8B-4615-9D10-BDFEAEDA0283}" destId="{CBCDBC51-B174-4114-9F92-85ED6D10BEA7}" srcOrd="0" destOrd="0" presId="urn:microsoft.com/office/officeart/2005/8/layout/cycle2"/>
    <dgm:cxn modelId="{D2E40931-BD06-472B-905B-32A1C9B08A7E}" type="presOf" srcId="{182933B2-9272-45CE-8662-F127D34FE98C}" destId="{83A45CA4-EE26-4450-A95E-5FE078A43C82}" srcOrd="0" destOrd="0" presId="urn:microsoft.com/office/officeart/2005/8/layout/cycle2"/>
    <dgm:cxn modelId="{2C28D134-3668-4417-B7DB-63258B1CDBDB}" type="presOf" srcId="{45223B06-AA69-4287-9D74-4D36667B7D3F}" destId="{E9AC1B31-7F68-446A-B9D9-A832E9812DDA}" srcOrd="0" destOrd="0" presId="urn:microsoft.com/office/officeart/2005/8/layout/cycle2"/>
    <dgm:cxn modelId="{DCE44940-5820-477A-A304-A9C7C3604B71}" type="presOf" srcId="{1A900652-C210-4FA8-B11C-B48686AD740F}" destId="{ED0D2E71-3F4C-462D-A4BD-3A976B0AE66F}" srcOrd="1" destOrd="0" presId="urn:microsoft.com/office/officeart/2005/8/layout/cycle2"/>
    <dgm:cxn modelId="{39BA3C45-9206-4630-8E94-9718A3D5676D}" type="presOf" srcId="{D793D625-F232-4AB8-B72F-63DF80312410}" destId="{1B5D654F-6811-4BAF-B4E1-43F63A642753}" srcOrd="1" destOrd="0" presId="urn:microsoft.com/office/officeart/2005/8/layout/cycle2"/>
    <dgm:cxn modelId="{4AF82346-9502-4866-B7C9-C23D7A348765}" srcId="{6273D54C-2E8B-4615-9D10-BDFEAEDA0283}" destId="{6AA57B7B-8EEB-4066-B6EB-832305535970}" srcOrd="3" destOrd="0" parTransId="{8E459D63-15D2-4347-889A-7677FD9107C5}" sibTransId="{1A900652-C210-4FA8-B11C-B48686AD740F}"/>
    <dgm:cxn modelId="{FCD25C47-2A7A-4847-BEFB-71BAB6CCA2D9}" type="presOf" srcId="{8F2BC53D-E0BE-47D3-A262-1561EA12D537}" destId="{F9A63F1F-D8C3-4280-878A-18EF7E1472AD}" srcOrd="0" destOrd="0" presId="urn:microsoft.com/office/officeart/2005/8/layout/cycle2"/>
    <dgm:cxn modelId="{5A1D6F50-359C-4EEE-BEE4-2ED0972E6DC2}" type="presOf" srcId="{7C8643DE-55FF-496A-8452-8F1AC736A91C}" destId="{A4B4CE87-5CCF-4874-B698-A3F65CACA2DD}" srcOrd="0" destOrd="0" presId="urn:microsoft.com/office/officeart/2005/8/layout/cycle2"/>
    <dgm:cxn modelId="{840FC350-63C7-4DBB-90B7-54FB1884B6B8}" type="presOf" srcId="{571E1DFC-4C16-4C9E-B53E-48D76E7B2EDD}" destId="{E2C25EBA-CFFC-4F27-8FA9-8764B6FB1B9B}" srcOrd="0" destOrd="0" presId="urn:microsoft.com/office/officeart/2005/8/layout/cycle2"/>
    <dgm:cxn modelId="{D00B9F78-843B-4AAC-AB80-86E9D535BEFE}" srcId="{6273D54C-2E8B-4615-9D10-BDFEAEDA0283}" destId="{8F2BC53D-E0BE-47D3-A262-1561EA12D537}" srcOrd="5" destOrd="0" parTransId="{7B412B04-3849-4C38-B435-568346927A62}" sibTransId="{319C1A01-C2B7-4884-84EC-BD7D6DCE2224}"/>
    <dgm:cxn modelId="{F9943A7B-3798-4EE3-8639-6ADE4603AB97}" type="presOf" srcId="{1A900652-C210-4FA8-B11C-B48686AD740F}" destId="{38552230-44CF-409A-A835-745EF855837D}" srcOrd="0" destOrd="0" presId="urn:microsoft.com/office/officeart/2005/8/layout/cycle2"/>
    <dgm:cxn modelId="{3F3E4287-6614-4FB2-8888-49B9D0444448}" type="presOf" srcId="{45223B06-AA69-4287-9D74-4D36667B7D3F}" destId="{A277E7C5-134D-4DB5-A976-1024F904ADF3}" srcOrd="1" destOrd="0" presId="urn:microsoft.com/office/officeart/2005/8/layout/cycle2"/>
    <dgm:cxn modelId="{9BA2568C-36DD-4846-B497-54906C70D0D4}" type="presOf" srcId="{82663EC6-3662-4FEE-AA6D-C88F63C8FA1C}" destId="{9C20613A-1A3A-422F-9844-C4A6B9E6DBAD}" srcOrd="0" destOrd="0" presId="urn:microsoft.com/office/officeart/2005/8/layout/cycle2"/>
    <dgm:cxn modelId="{09EDC592-3BC3-4704-92A0-B0311BECF636}" type="presOf" srcId="{4B76AD42-B85B-4066-8B1B-AED61BA1980D}" destId="{28EA5328-7754-4181-AE9F-1E78844414FF}" srcOrd="0" destOrd="0" presId="urn:microsoft.com/office/officeart/2005/8/layout/cycle2"/>
    <dgm:cxn modelId="{1B72A7A3-A540-435E-B0CB-D12098D60AFA}" type="presOf" srcId="{6AA57B7B-8EEB-4066-B6EB-832305535970}" destId="{91A64788-37D5-4C0F-8103-18BC098CEE84}" srcOrd="0" destOrd="0" presId="urn:microsoft.com/office/officeart/2005/8/layout/cycle2"/>
    <dgm:cxn modelId="{DE7F1AA9-8A97-4C3B-8EC2-B87AEDA84F5C}" srcId="{6273D54C-2E8B-4615-9D10-BDFEAEDA0283}" destId="{4B76AD42-B85B-4066-8B1B-AED61BA1980D}" srcOrd="0" destOrd="0" parTransId="{5B09DE5F-1B35-42E3-B5D9-2B8D5D03F3E9}" sibTransId="{E70FEB4E-5F3D-462A-B99F-18389FF9EF5F}"/>
    <dgm:cxn modelId="{A2F701AB-6DE7-4737-9C16-0ED0CF0CB54C}" type="presOf" srcId="{319C1A01-C2B7-4884-84EC-BD7D6DCE2224}" destId="{DF48EF0D-27AD-4508-BF43-198C738C2C89}" srcOrd="0" destOrd="0" presId="urn:microsoft.com/office/officeart/2005/8/layout/cycle2"/>
    <dgm:cxn modelId="{15A043C1-2BF5-4CE5-8A7D-5C175DB10B36}" type="presOf" srcId="{E70FEB4E-5F3D-462A-B99F-18389FF9EF5F}" destId="{D1FE4CF4-39F8-4AE9-92C3-DFAB5C449792}" srcOrd="1" destOrd="0" presId="urn:microsoft.com/office/officeart/2005/8/layout/cycle2"/>
    <dgm:cxn modelId="{9837FBC6-D0A6-4C53-9C58-90CA6E1F02EE}" srcId="{6273D54C-2E8B-4615-9D10-BDFEAEDA0283}" destId="{82663EC6-3662-4FEE-AA6D-C88F63C8FA1C}" srcOrd="1" destOrd="0" parTransId="{FABB7B92-1CB1-4896-878E-7F7B1639F42B}" sibTransId="{45223B06-AA69-4287-9D74-4D36667B7D3F}"/>
    <dgm:cxn modelId="{79351FE0-601C-4AB0-BC43-9B04CE365CCA}" type="presOf" srcId="{319C1A01-C2B7-4884-84EC-BD7D6DCE2224}" destId="{E64E7BDA-42AD-4D0C-963E-57A5B5BB8DC1}" srcOrd="1" destOrd="0" presId="urn:microsoft.com/office/officeart/2005/8/layout/cycle2"/>
    <dgm:cxn modelId="{49788AE7-FA72-42F6-9EE8-CA1849D61F64}" type="presOf" srcId="{E70FEB4E-5F3D-462A-B99F-18389FF9EF5F}" destId="{7CA1DB6E-B070-455F-A837-B461A14EEE7A}" srcOrd="0" destOrd="0" presId="urn:microsoft.com/office/officeart/2005/8/layout/cycle2"/>
    <dgm:cxn modelId="{342E460E-ED4D-4E97-8EB7-529D25AF0F17}" type="presParOf" srcId="{CBCDBC51-B174-4114-9F92-85ED6D10BEA7}" destId="{28EA5328-7754-4181-AE9F-1E78844414FF}" srcOrd="0" destOrd="0" presId="urn:microsoft.com/office/officeart/2005/8/layout/cycle2"/>
    <dgm:cxn modelId="{DEC2D3CB-0D3D-428D-A125-9C2FF8C75C77}" type="presParOf" srcId="{CBCDBC51-B174-4114-9F92-85ED6D10BEA7}" destId="{7CA1DB6E-B070-455F-A837-B461A14EEE7A}" srcOrd="1" destOrd="0" presId="urn:microsoft.com/office/officeart/2005/8/layout/cycle2"/>
    <dgm:cxn modelId="{242A28CC-97B2-4662-872A-DAFAE08EF779}" type="presParOf" srcId="{7CA1DB6E-B070-455F-A837-B461A14EEE7A}" destId="{D1FE4CF4-39F8-4AE9-92C3-DFAB5C449792}" srcOrd="0" destOrd="0" presId="urn:microsoft.com/office/officeart/2005/8/layout/cycle2"/>
    <dgm:cxn modelId="{F57B0199-30B9-4A07-A5A5-C0B8E04BB12C}" type="presParOf" srcId="{CBCDBC51-B174-4114-9F92-85ED6D10BEA7}" destId="{9C20613A-1A3A-422F-9844-C4A6B9E6DBAD}" srcOrd="2" destOrd="0" presId="urn:microsoft.com/office/officeart/2005/8/layout/cycle2"/>
    <dgm:cxn modelId="{1A15E4FB-6DF9-4DA6-B918-B4460BF197BA}" type="presParOf" srcId="{CBCDBC51-B174-4114-9F92-85ED6D10BEA7}" destId="{E9AC1B31-7F68-446A-B9D9-A832E9812DDA}" srcOrd="3" destOrd="0" presId="urn:microsoft.com/office/officeart/2005/8/layout/cycle2"/>
    <dgm:cxn modelId="{8F62C4BD-8DF2-4BE5-93A4-23D3419651C7}" type="presParOf" srcId="{E9AC1B31-7F68-446A-B9D9-A832E9812DDA}" destId="{A277E7C5-134D-4DB5-A976-1024F904ADF3}" srcOrd="0" destOrd="0" presId="urn:microsoft.com/office/officeart/2005/8/layout/cycle2"/>
    <dgm:cxn modelId="{A48AA24F-AF44-47ED-BB04-83C270D04C74}" type="presParOf" srcId="{CBCDBC51-B174-4114-9F92-85ED6D10BEA7}" destId="{E2C25EBA-CFFC-4F27-8FA9-8764B6FB1B9B}" srcOrd="4" destOrd="0" presId="urn:microsoft.com/office/officeart/2005/8/layout/cycle2"/>
    <dgm:cxn modelId="{AA517BF0-CEE8-49EB-864D-8F4D7ECA3CD7}" type="presParOf" srcId="{CBCDBC51-B174-4114-9F92-85ED6D10BEA7}" destId="{A4B4CE87-5CCF-4874-B698-A3F65CACA2DD}" srcOrd="5" destOrd="0" presId="urn:microsoft.com/office/officeart/2005/8/layout/cycle2"/>
    <dgm:cxn modelId="{6EAB3C16-34A3-460F-A77A-04C69D23856E}" type="presParOf" srcId="{A4B4CE87-5CCF-4874-B698-A3F65CACA2DD}" destId="{31C2A085-720E-4F8B-8088-C1F50758081F}" srcOrd="0" destOrd="0" presId="urn:microsoft.com/office/officeart/2005/8/layout/cycle2"/>
    <dgm:cxn modelId="{7A0EA77D-9DD9-45E2-8DFA-682E985BA4AB}" type="presParOf" srcId="{CBCDBC51-B174-4114-9F92-85ED6D10BEA7}" destId="{91A64788-37D5-4C0F-8103-18BC098CEE84}" srcOrd="6" destOrd="0" presId="urn:microsoft.com/office/officeart/2005/8/layout/cycle2"/>
    <dgm:cxn modelId="{9D2F6371-B3A1-43A8-B230-77CF55F17834}" type="presParOf" srcId="{CBCDBC51-B174-4114-9F92-85ED6D10BEA7}" destId="{38552230-44CF-409A-A835-745EF855837D}" srcOrd="7" destOrd="0" presId="urn:microsoft.com/office/officeart/2005/8/layout/cycle2"/>
    <dgm:cxn modelId="{29DE00CB-8919-4FCE-980C-1DE88DCB24B2}" type="presParOf" srcId="{38552230-44CF-409A-A835-745EF855837D}" destId="{ED0D2E71-3F4C-462D-A4BD-3A976B0AE66F}" srcOrd="0" destOrd="0" presId="urn:microsoft.com/office/officeart/2005/8/layout/cycle2"/>
    <dgm:cxn modelId="{D425B58D-DB15-4FAF-82E2-058C456A7DE9}" type="presParOf" srcId="{CBCDBC51-B174-4114-9F92-85ED6D10BEA7}" destId="{83A45CA4-EE26-4450-A95E-5FE078A43C82}" srcOrd="8" destOrd="0" presId="urn:microsoft.com/office/officeart/2005/8/layout/cycle2"/>
    <dgm:cxn modelId="{ABFA1403-55B6-4999-BB12-E07CC1C799DF}" type="presParOf" srcId="{CBCDBC51-B174-4114-9F92-85ED6D10BEA7}" destId="{BFC85929-4532-42E7-B40D-178F9612F763}" srcOrd="9" destOrd="0" presId="urn:microsoft.com/office/officeart/2005/8/layout/cycle2"/>
    <dgm:cxn modelId="{570F152E-1F83-4CA4-B0FE-2D2A11C3F288}" type="presParOf" srcId="{BFC85929-4532-42E7-B40D-178F9612F763}" destId="{1B5D654F-6811-4BAF-B4E1-43F63A642753}" srcOrd="0" destOrd="0" presId="urn:microsoft.com/office/officeart/2005/8/layout/cycle2"/>
    <dgm:cxn modelId="{674A5C9B-8205-4B10-836D-4F92E9BB8526}" type="presParOf" srcId="{CBCDBC51-B174-4114-9F92-85ED6D10BEA7}" destId="{F9A63F1F-D8C3-4280-878A-18EF7E1472AD}" srcOrd="10" destOrd="0" presId="urn:microsoft.com/office/officeart/2005/8/layout/cycle2"/>
    <dgm:cxn modelId="{5FB86C38-CA3D-46C5-AB04-39F9FF089712}" type="presParOf" srcId="{CBCDBC51-B174-4114-9F92-85ED6D10BEA7}" destId="{DF48EF0D-27AD-4508-BF43-198C738C2C89}" srcOrd="11" destOrd="0" presId="urn:microsoft.com/office/officeart/2005/8/layout/cycle2"/>
    <dgm:cxn modelId="{BC34D140-996A-48BA-92D1-F5401FCDA2AD}" type="presParOf" srcId="{DF48EF0D-27AD-4508-BF43-198C738C2C89}" destId="{E64E7BDA-42AD-4D0C-963E-57A5B5BB8DC1}"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6273D54C-2E8B-4615-9D10-BDFEAEDA0283}"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4B76AD42-B85B-4066-8B1B-AED61BA1980D}">
      <dgm:prSet phldrT="[Text]"/>
      <dgm:spPr/>
      <dgm:t>
        <a:bodyPr/>
        <a:lstStyle/>
        <a:p>
          <a:r>
            <a:rPr lang="en-US" dirty="0"/>
            <a:t>Infectious Agent</a:t>
          </a:r>
        </a:p>
      </dgm:t>
    </dgm:pt>
    <dgm:pt modelId="{5B09DE5F-1B35-42E3-B5D9-2B8D5D03F3E9}" type="parTrans" cxnId="{DE7F1AA9-8A97-4C3B-8EC2-B87AEDA84F5C}">
      <dgm:prSet/>
      <dgm:spPr/>
      <dgm:t>
        <a:bodyPr/>
        <a:lstStyle/>
        <a:p>
          <a:endParaRPr lang="en-US"/>
        </a:p>
      </dgm:t>
    </dgm:pt>
    <dgm:pt modelId="{E70FEB4E-5F3D-462A-B99F-18389FF9EF5F}" type="sibTrans" cxnId="{DE7F1AA9-8A97-4C3B-8EC2-B87AEDA84F5C}">
      <dgm:prSet/>
      <dgm:spPr/>
      <dgm:t>
        <a:bodyPr/>
        <a:lstStyle/>
        <a:p>
          <a:endParaRPr lang="en-US"/>
        </a:p>
      </dgm:t>
    </dgm:pt>
    <dgm:pt modelId="{82663EC6-3662-4FEE-AA6D-C88F63C8FA1C}">
      <dgm:prSet phldrT="[Text]"/>
      <dgm:spPr/>
      <dgm:t>
        <a:bodyPr/>
        <a:lstStyle/>
        <a:p>
          <a:r>
            <a:rPr lang="en-US" dirty="0"/>
            <a:t>Reservoirs</a:t>
          </a:r>
        </a:p>
      </dgm:t>
    </dgm:pt>
    <dgm:pt modelId="{FABB7B92-1CB1-4896-878E-7F7B1639F42B}" type="parTrans" cxnId="{9837FBC6-D0A6-4C53-9C58-90CA6E1F02EE}">
      <dgm:prSet/>
      <dgm:spPr/>
      <dgm:t>
        <a:bodyPr/>
        <a:lstStyle/>
        <a:p>
          <a:endParaRPr lang="en-US"/>
        </a:p>
      </dgm:t>
    </dgm:pt>
    <dgm:pt modelId="{45223B06-AA69-4287-9D74-4D36667B7D3F}" type="sibTrans" cxnId="{9837FBC6-D0A6-4C53-9C58-90CA6E1F02EE}">
      <dgm:prSet/>
      <dgm:spPr/>
      <dgm:t>
        <a:bodyPr/>
        <a:lstStyle/>
        <a:p>
          <a:endParaRPr lang="en-US"/>
        </a:p>
      </dgm:t>
    </dgm:pt>
    <dgm:pt modelId="{571E1DFC-4C16-4C9E-B53E-48D76E7B2EDD}">
      <dgm:prSet phldrT="[Text]"/>
      <dgm:spPr/>
      <dgm:t>
        <a:bodyPr/>
        <a:lstStyle/>
        <a:p>
          <a:r>
            <a:rPr lang="en-US" dirty="0"/>
            <a:t>Portal of Exit</a:t>
          </a:r>
        </a:p>
      </dgm:t>
    </dgm:pt>
    <dgm:pt modelId="{67175447-15BB-4DF7-A1AD-99F2DDAD5640}" type="parTrans" cxnId="{255FC31E-05E4-4F84-909B-0D3637CEDBC4}">
      <dgm:prSet/>
      <dgm:spPr/>
      <dgm:t>
        <a:bodyPr/>
        <a:lstStyle/>
        <a:p>
          <a:endParaRPr lang="en-US"/>
        </a:p>
      </dgm:t>
    </dgm:pt>
    <dgm:pt modelId="{7C8643DE-55FF-496A-8452-8F1AC736A91C}" type="sibTrans" cxnId="{255FC31E-05E4-4F84-909B-0D3637CEDBC4}">
      <dgm:prSet/>
      <dgm:spPr/>
      <dgm:t>
        <a:bodyPr/>
        <a:lstStyle/>
        <a:p>
          <a:endParaRPr lang="en-US"/>
        </a:p>
      </dgm:t>
    </dgm:pt>
    <dgm:pt modelId="{6AA57B7B-8EEB-4066-B6EB-832305535970}">
      <dgm:prSet phldrT="[Text]"/>
      <dgm:spPr/>
      <dgm:t>
        <a:bodyPr/>
        <a:lstStyle/>
        <a:p>
          <a:r>
            <a:rPr lang="en-US" dirty="0"/>
            <a:t>Modes of Transmission</a:t>
          </a:r>
        </a:p>
      </dgm:t>
    </dgm:pt>
    <dgm:pt modelId="{8E459D63-15D2-4347-889A-7677FD9107C5}" type="parTrans" cxnId="{4AF82346-9502-4866-B7C9-C23D7A348765}">
      <dgm:prSet/>
      <dgm:spPr/>
      <dgm:t>
        <a:bodyPr/>
        <a:lstStyle/>
        <a:p>
          <a:endParaRPr lang="en-US"/>
        </a:p>
      </dgm:t>
    </dgm:pt>
    <dgm:pt modelId="{1A900652-C210-4FA8-B11C-B48686AD740F}" type="sibTrans" cxnId="{4AF82346-9502-4866-B7C9-C23D7A348765}">
      <dgm:prSet/>
      <dgm:spPr/>
      <dgm:t>
        <a:bodyPr/>
        <a:lstStyle/>
        <a:p>
          <a:endParaRPr lang="en-US"/>
        </a:p>
      </dgm:t>
    </dgm:pt>
    <dgm:pt modelId="{182933B2-9272-45CE-8662-F127D34FE98C}">
      <dgm:prSet phldrT="[Text]"/>
      <dgm:spPr/>
      <dgm:t>
        <a:bodyPr/>
        <a:lstStyle/>
        <a:p>
          <a:r>
            <a:rPr lang="en-US" dirty="0"/>
            <a:t>Portal of Entry</a:t>
          </a:r>
        </a:p>
      </dgm:t>
    </dgm:pt>
    <dgm:pt modelId="{AA426BB5-CE8D-40A2-8BA9-8F9B93561038}" type="parTrans" cxnId="{6CC5871F-87FE-4F2C-9AF1-EBDB9299AC62}">
      <dgm:prSet/>
      <dgm:spPr/>
      <dgm:t>
        <a:bodyPr/>
        <a:lstStyle/>
        <a:p>
          <a:endParaRPr lang="en-US"/>
        </a:p>
      </dgm:t>
    </dgm:pt>
    <dgm:pt modelId="{D793D625-F232-4AB8-B72F-63DF80312410}" type="sibTrans" cxnId="{6CC5871F-87FE-4F2C-9AF1-EBDB9299AC62}">
      <dgm:prSet/>
      <dgm:spPr/>
      <dgm:t>
        <a:bodyPr/>
        <a:lstStyle/>
        <a:p>
          <a:endParaRPr lang="en-US"/>
        </a:p>
      </dgm:t>
    </dgm:pt>
    <dgm:pt modelId="{8F2BC53D-E0BE-47D3-A262-1561EA12D537}">
      <dgm:prSet phldrT="[Text]"/>
      <dgm:spPr>
        <a:solidFill>
          <a:schemeClr val="accent4"/>
        </a:solidFill>
      </dgm:spPr>
      <dgm:t>
        <a:bodyPr/>
        <a:lstStyle/>
        <a:p>
          <a:r>
            <a:rPr lang="en-US" dirty="0"/>
            <a:t>Susceptible Host</a:t>
          </a:r>
        </a:p>
      </dgm:t>
    </dgm:pt>
    <dgm:pt modelId="{7B412B04-3849-4C38-B435-568346927A62}" type="parTrans" cxnId="{D00B9F78-843B-4AAC-AB80-86E9D535BEFE}">
      <dgm:prSet/>
      <dgm:spPr/>
      <dgm:t>
        <a:bodyPr/>
        <a:lstStyle/>
        <a:p>
          <a:endParaRPr lang="en-US"/>
        </a:p>
      </dgm:t>
    </dgm:pt>
    <dgm:pt modelId="{319C1A01-C2B7-4884-84EC-BD7D6DCE2224}" type="sibTrans" cxnId="{D00B9F78-843B-4AAC-AB80-86E9D535BEFE}">
      <dgm:prSet/>
      <dgm:spPr/>
      <dgm:t>
        <a:bodyPr/>
        <a:lstStyle/>
        <a:p>
          <a:endParaRPr lang="en-US"/>
        </a:p>
      </dgm:t>
    </dgm:pt>
    <dgm:pt modelId="{CBCDBC51-B174-4114-9F92-85ED6D10BEA7}" type="pres">
      <dgm:prSet presAssocID="{6273D54C-2E8B-4615-9D10-BDFEAEDA0283}" presName="cycle" presStyleCnt="0">
        <dgm:presLayoutVars>
          <dgm:dir/>
          <dgm:resizeHandles val="exact"/>
        </dgm:presLayoutVars>
      </dgm:prSet>
      <dgm:spPr/>
    </dgm:pt>
    <dgm:pt modelId="{28EA5328-7754-4181-AE9F-1E78844414FF}" type="pres">
      <dgm:prSet presAssocID="{4B76AD42-B85B-4066-8B1B-AED61BA1980D}" presName="node" presStyleLbl="node1" presStyleIdx="0" presStyleCnt="6">
        <dgm:presLayoutVars>
          <dgm:bulletEnabled val="1"/>
        </dgm:presLayoutVars>
      </dgm:prSet>
      <dgm:spPr/>
    </dgm:pt>
    <dgm:pt modelId="{7CA1DB6E-B070-455F-A837-B461A14EEE7A}" type="pres">
      <dgm:prSet presAssocID="{E70FEB4E-5F3D-462A-B99F-18389FF9EF5F}" presName="sibTrans" presStyleLbl="sibTrans2D1" presStyleIdx="0" presStyleCnt="6"/>
      <dgm:spPr/>
    </dgm:pt>
    <dgm:pt modelId="{D1FE4CF4-39F8-4AE9-92C3-DFAB5C449792}" type="pres">
      <dgm:prSet presAssocID="{E70FEB4E-5F3D-462A-B99F-18389FF9EF5F}" presName="connectorText" presStyleLbl="sibTrans2D1" presStyleIdx="0" presStyleCnt="6"/>
      <dgm:spPr/>
    </dgm:pt>
    <dgm:pt modelId="{9C20613A-1A3A-422F-9844-C4A6B9E6DBAD}" type="pres">
      <dgm:prSet presAssocID="{82663EC6-3662-4FEE-AA6D-C88F63C8FA1C}" presName="node" presStyleLbl="node1" presStyleIdx="1" presStyleCnt="6">
        <dgm:presLayoutVars>
          <dgm:bulletEnabled val="1"/>
        </dgm:presLayoutVars>
      </dgm:prSet>
      <dgm:spPr/>
    </dgm:pt>
    <dgm:pt modelId="{E9AC1B31-7F68-446A-B9D9-A832E9812DDA}" type="pres">
      <dgm:prSet presAssocID="{45223B06-AA69-4287-9D74-4D36667B7D3F}" presName="sibTrans" presStyleLbl="sibTrans2D1" presStyleIdx="1" presStyleCnt="6"/>
      <dgm:spPr/>
    </dgm:pt>
    <dgm:pt modelId="{A277E7C5-134D-4DB5-A976-1024F904ADF3}" type="pres">
      <dgm:prSet presAssocID="{45223B06-AA69-4287-9D74-4D36667B7D3F}" presName="connectorText" presStyleLbl="sibTrans2D1" presStyleIdx="1" presStyleCnt="6"/>
      <dgm:spPr/>
    </dgm:pt>
    <dgm:pt modelId="{E2C25EBA-CFFC-4F27-8FA9-8764B6FB1B9B}" type="pres">
      <dgm:prSet presAssocID="{571E1DFC-4C16-4C9E-B53E-48D76E7B2EDD}" presName="node" presStyleLbl="node1" presStyleIdx="2" presStyleCnt="6">
        <dgm:presLayoutVars>
          <dgm:bulletEnabled val="1"/>
        </dgm:presLayoutVars>
      </dgm:prSet>
      <dgm:spPr/>
    </dgm:pt>
    <dgm:pt modelId="{A4B4CE87-5CCF-4874-B698-A3F65CACA2DD}" type="pres">
      <dgm:prSet presAssocID="{7C8643DE-55FF-496A-8452-8F1AC736A91C}" presName="sibTrans" presStyleLbl="sibTrans2D1" presStyleIdx="2" presStyleCnt="6"/>
      <dgm:spPr/>
    </dgm:pt>
    <dgm:pt modelId="{31C2A085-720E-4F8B-8088-C1F50758081F}" type="pres">
      <dgm:prSet presAssocID="{7C8643DE-55FF-496A-8452-8F1AC736A91C}" presName="connectorText" presStyleLbl="sibTrans2D1" presStyleIdx="2" presStyleCnt="6"/>
      <dgm:spPr/>
    </dgm:pt>
    <dgm:pt modelId="{91A64788-37D5-4C0F-8103-18BC098CEE84}" type="pres">
      <dgm:prSet presAssocID="{6AA57B7B-8EEB-4066-B6EB-832305535970}" presName="node" presStyleLbl="node1" presStyleIdx="3" presStyleCnt="6">
        <dgm:presLayoutVars>
          <dgm:bulletEnabled val="1"/>
        </dgm:presLayoutVars>
      </dgm:prSet>
      <dgm:spPr/>
    </dgm:pt>
    <dgm:pt modelId="{38552230-44CF-409A-A835-745EF855837D}" type="pres">
      <dgm:prSet presAssocID="{1A900652-C210-4FA8-B11C-B48686AD740F}" presName="sibTrans" presStyleLbl="sibTrans2D1" presStyleIdx="3" presStyleCnt="6"/>
      <dgm:spPr/>
    </dgm:pt>
    <dgm:pt modelId="{ED0D2E71-3F4C-462D-A4BD-3A976B0AE66F}" type="pres">
      <dgm:prSet presAssocID="{1A900652-C210-4FA8-B11C-B48686AD740F}" presName="connectorText" presStyleLbl="sibTrans2D1" presStyleIdx="3" presStyleCnt="6"/>
      <dgm:spPr/>
    </dgm:pt>
    <dgm:pt modelId="{83A45CA4-EE26-4450-A95E-5FE078A43C82}" type="pres">
      <dgm:prSet presAssocID="{182933B2-9272-45CE-8662-F127D34FE98C}" presName="node" presStyleLbl="node1" presStyleIdx="4" presStyleCnt="6">
        <dgm:presLayoutVars>
          <dgm:bulletEnabled val="1"/>
        </dgm:presLayoutVars>
      </dgm:prSet>
      <dgm:spPr/>
    </dgm:pt>
    <dgm:pt modelId="{BFC85929-4532-42E7-B40D-178F9612F763}" type="pres">
      <dgm:prSet presAssocID="{D793D625-F232-4AB8-B72F-63DF80312410}" presName="sibTrans" presStyleLbl="sibTrans2D1" presStyleIdx="4" presStyleCnt="6"/>
      <dgm:spPr/>
    </dgm:pt>
    <dgm:pt modelId="{1B5D654F-6811-4BAF-B4E1-43F63A642753}" type="pres">
      <dgm:prSet presAssocID="{D793D625-F232-4AB8-B72F-63DF80312410}" presName="connectorText" presStyleLbl="sibTrans2D1" presStyleIdx="4" presStyleCnt="6"/>
      <dgm:spPr/>
    </dgm:pt>
    <dgm:pt modelId="{F9A63F1F-D8C3-4280-878A-18EF7E1472AD}" type="pres">
      <dgm:prSet presAssocID="{8F2BC53D-E0BE-47D3-A262-1561EA12D537}" presName="node" presStyleLbl="node1" presStyleIdx="5" presStyleCnt="6">
        <dgm:presLayoutVars>
          <dgm:bulletEnabled val="1"/>
        </dgm:presLayoutVars>
      </dgm:prSet>
      <dgm:spPr/>
    </dgm:pt>
    <dgm:pt modelId="{DF48EF0D-27AD-4508-BF43-198C738C2C89}" type="pres">
      <dgm:prSet presAssocID="{319C1A01-C2B7-4884-84EC-BD7D6DCE2224}" presName="sibTrans" presStyleLbl="sibTrans2D1" presStyleIdx="5" presStyleCnt="6"/>
      <dgm:spPr/>
    </dgm:pt>
    <dgm:pt modelId="{E64E7BDA-42AD-4D0C-963E-57A5B5BB8DC1}" type="pres">
      <dgm:prSet presAssocID="{319C1A01-C2B7-4884-84EC-BD7D6DCE2224}" presName="connectorText" presStyleLbl="sibTrans2D1" presStyleIdx="5" presStyleCnt="6"/>
      <dgm:spPr/>
    </dgm:pt>
  </dgm:ptLst>
  <dgm:cxnLst>
    <dgm:cxn modelId="{3A5FA002-CA2D-43FF-8FAD-59718367AE5A}" type="presOf" srcId="{D793D625-F232-4AB8-B72F-63DF80312410}" destId="{BFC85929-4532-42E7-B40D-178F9612F763}" srcOrd="0" destOrd="0" presId="urn:microsoft.com/office/officeart/2005/8/layout/cycle2"/>
    <dgm:cxn modelId="{D1FFB810-315D-4F22-9A08-30CC13A8385D}" type="presOf" srcId="{7C8643DE-55FF-496A-8452-8F1AC736A91C}" destId="{31C2A085-720E-4F8B-8088-C1F50758081F}" srcOrd="1" destOrd="0" presId="urn:microsoft.com/office/officeart/2005/8/layout/cycle2"/>
    <dgm:cxn modelId="{255FC31E-05E4-4F84-909B-0D3637CEDBC4}" srcId="{6273D54C-2E8B-4615-9D10-BDFEAEDA0283}" destId="{571E1DFC-4C16-4C9E-B53E-48D76E7B2EDD}" srcOrd="2" destOrd="0" parTransId="{67175447-15BB-4DF7-A1AD-99F2DDAD5640}" sibTransId="{7C8643DE-55FF-496A-8452-8F1AC736A91C}"/>
    <dgm:cxn modelId="{6CC5871F-87FE-4F2C-9AF1-EBDB9299AC62}" srcId="{6273D54C-2E8B-4615-9D10-BDFEAEDA0283}" destId="{182933B2-9272-45CE-8662-F127D34FE98C}" srcOrd="4" destOrd="0" parTransId="{AA426BB5-CE8D-40A2-8BA9-8F9B93561038}" sibTransId="{D793D625-F232-4AB8-B72F-63DF80312410}"/>
    <dgm:cxn modelId="{53940026-CC6C-43F5-9B8F-ED9A3610D7A8}" type="presOf" srcId="{6273D54C-2E8B-4615-9D10-BDFEAEDA0283}" destId="{CBCDBC51-B174-4114-9F92-85ED6D10BEA7}" srcOrd="0" destOrd="0" presId="urn:microsoft.com/office/officeart/2005/8/layout/cycle2"/>
    <dgm:cxn modelId="{D2E40931-BD06-472B-905B-32A1C9B08A7E}" type="presOf" srcId="{182933B2-9272-45CE-8662-F127D34FE98C}" destId="{83A45CA4-EE26-4450-A95E-5FE078A43C82}" srcOrd="0" destOrd="0" presId="urn:microsoft.com/office/officeart/2005/8/layout/cycle2"/>
    <dgm:cxn modelId="{2C28D134-3668-4417-B7DB-63258B1CDBDB}" type="presOf" srcId="{45223B06-AA69-4287-9D74-4D36667B7D3F}" destId="{E9AC1B31-7F68-446A-B9D9-A832E9812DDA}" srcOrd="0" destOrd="0" presId="urn:microsoft.com/office/officeart/2005/8/layout/cycle2"/>
    <dgm:cxn modelId="{DCE44940-5820-477A-A304-A9C7C3604B71}" type="presOf" srcId="{1A900652-C210-4FA8-B11C-B48686AD740F}" destId="{ED0D2E71-3F4C-462D-A4BD-3A976B0AE66F}" srcOrd="1" destOrd="0" presId="urn:microsoft.com/office/officeart/2005/8/layout/cycle2"/>
    <dgm:cxn modelId="{39BA3C45-9206-4630-8E94-9718A3D5676D}" type="presOf" srcId="{D793D625-F232-4AB8-B72F-63DF80312410}" destId="{1B5D654F-6811-4BAF-B4E1-43F63A642753}" srcOrd="1" destOrd="0" presId="urn:microsoft.com/office/officeart/2005/8/layout/cycle2"/>
    <dgm:cxn modelId="{4AF82346-9502-4866-B7C9-C23D7A348765}" srcId="{6273D54C-2E8B-4615-9D10-BDFEAEDA0283}" destId="{6AA57B7B-8EEB-4066-B6EB-832305535970}" srcOrd="3" destOrd="0" parTransId="{8E459D63-15D2-4347-889A-7677FD9107C5}" sibTransId="{1A900652-C210-4FA8-B11C-B48686AD740F}"/>
    <dgm:cxn modelId="{FCD25C47-2A7A-4847-BEFB-71BAB6CCA2D9}" type="presOf" srcId="{8F2BC53D-E0BE-47D3-A262-1561EA12D537}" destId="{F9A63F1F-D8C3-4280-878A-18EF7E1472AD}" srcOrd="0" destOrd="0" presId="urn:microsoft.com/office/officeart/2005/8/layout/cycle2"/>
    <dgm:cxn modelId="{5A1D6F50-359C-4EEE-BEE4-2ED0972E6DC2}" type="presOf" srcId="{7C8643DE-55FF-496A-8452-8F1AC736A91C}" destId="{A4B4CE87-5CCF-4874-B698-A3F65CACA2DD}" srcOrd="0" destOrd="0" presId="urn:microsoft.com/office/officeart/2005/8/layout/cycle2"/>
    <dgm:cxn modelId="{840FC350-63C7-4DBB-90B7-54FB1884B6B8}" type="presOf" srcId="{571E1DFC-4C16-4C9E-B53E-48D76E7B2EDD}" destId="{E2C25EBA-CFFC-4F27-8FA9-8764B6FB1B9B}" srcOrd="0" destOrd="0" presId="urn:microsoft.com/office/officeart/2005/8/layout/cycle2"/>
    <dgm:cxn modelId="{D00B9F78-843B-4AAC-AB80-86E9D535BEFE}" srcId="{6273D54C-2E8B-4615-9D10-BDFEAEDA0283}" destId="{8F2BC53D-E0BE-47D3-A262-1561EA12D537}" srcOrd="5" destOrd="0" parTransId="{7B412B04-3849-4C38-B435-568346927A62}" sibTransId="{319C1A01-C2B7-4884-84EC-BD7D6DCE2224}"/>
    <dgm:cxn modelId="{F9943A7B-3798-4EE3-8639-6ADE4603AB97}" type="presOf" srcId="{1A900652-C210-4FA8-B11C-B48686AD740F}" destId="{38552230-44CF-409A-A835-745EF855837D}" srcOrd="0" destOrd="0" presId="urn:microsoft.com/office/officeart/2005/8/layout/cycle2"/>
    <dgm:cxn modelId="{3F3E4287-6614-4FB2-8888-49B9D0444448}" type="presOf" srcId="{45223B06-AA69-4287-9D74-4D36667B7D3F}" destId="{A277E7C5-134D-4DB5-A976-1024F904ADF3}" srcOrd="1" destOrd="0" presId="urn:microsoft.com/office/officeart/2005/8/layout/cycle2"/>
    <dgm:cxn modelId="{9BA2568C-36DD-4846-B497-54906C70D0D4}" type="presOf" srcId="{82663EC6-3662-4FEE-AA6D-C88F63C8FA1C}" destId="{9C20613A-1A3A-422F-9844-C4A6B9E6DBAD}" srcOrd="0" destOrd="0" presId="urn:microsoft.com/office/officeart/2005/8/layout/cycle2"/>
    <dgm:cxn modelId="{09EDC592-3BC3-4704-92A0-B0311BECF636}" type="presOf" srcId="{4B76AD42-B85B-4066-8B1B-AED61BA1980D}" destId="{28EA5328-7754-4181-AE9F-1E78844414FF}" srcOrd="0" destOrd="0" presId="urn:microsoft.com/office/officeart/2005/8/layout/cycle2"/>
    <dgm:cxn modelId="{1B72A7A3-A540-435E-B0CB-D12098D60AFA}" type="presOf" srcId="{6AA57B7B-8EEB-4066-B6EB-832305535970}" destId="{91A64788-37D5-4C0F-8103-18BC098CEE84}" srcOrd="0" destOrd="0" presId="urn:microsoft.com/office/officeart/2005/8/layout/cycle2"/>
    <dgm:cxn modelId="{DE7F1AA9-8A97-4C3B-8EC2-B87AEDA84F5C}" srcId="{6273D54C-2E8B-4615-9D10-BDFEAEDA0283}" destId="{4B76AD42-B85B-4066-8B1B-AED61BA1980D}" srcOrd="0" destOrd="0" parTransId="{5B09DE5F-1B35-42E3-B5D9-2B8D5D03F3E9}" sibTransId="{E70FEB4E-5F3D-462A-B99F-18389FF9EF5F}"/>
    <dgm:cxn modelId="{A2F701AB-6DE7-4737-9C16-0ED0CF0CB54C}" type="presOf" srcId="{319C1A01-C2B7-4884-84EC-BD7D6DCE2224}" destId="{DF48EF0D-27AD-4508-BF43-198C738C2C89}" srcOrd="0" destOrd="0" presId="urn:microsoft.com/office/officeart/2005/8/layout/cycle2"/>
    <dgm:cxn modelId="{15A043C1-2BF5-4CE5-8A7D-5C175DB10B36}" type="presOf" srcId="{E70FEB4E-5F3D-462A-B99F-18389FF9EF5F}" destId="{D1FE4CF4-39F8-4AE9-92C3-DFAB5C449792}" srcOrd="1" destOrd="0" presId="urn:microsoft.com/office/officeart/2005/8/layout/cycle2"/>
    <dgm:cxn modelId="{9837FBC6-D0A6-4C53-9C58-90CA6E1F02EE}" srcId="{6273D54C-2E8B-4615-9D10-BDFEAEDA0283}" destId="{82663EC6-3662-4FEE-AA6D-C88F63C8FA1C}" srcOrd="1" destOrd="0" parTransId="{FABB7B92-1CB1-4896-878E-7F7B1639F42B}" sibTransId="{45223B06-AA69-4287-9D74-4D36667B7D3F}"/>
    <dgm:cxn modelId="{79351FE0-601C-4AB0-BC43-9B04CE365CCA}" type="presOf" srcId="{319C1A01-C2B7-4884-84EC-BD7D6DCE2224}" destId="{E64E7BDA-42AD-4D0C-963E-57A5B5BB8DC1}" srcOrd="1" destOrd="0" presId="urn:microsoft.com/office/officeart/2005/8/layout/cycle2"/>
    <dgm:cxn modelId="{49788AE7-FA72-42F6-9EE8-CA1849D61F64}" type="presOf" srcId="{E70FEB4E-5F3D-462A-B99F-18389FF9EF5F}" destId="{7CA1DB6E-B070-455F-A837-B461A14EEE7A}" srcOrd="0" destOrd="0" presId="urn:microsoft.com/office/officeart/2005/8/layout/cycle2"/>
    <dgm:cxn modelId="{342E460E-ED4D-4E97-8EB7-529D25AF0F17}" type="presParOf" srcId="{CBCDBC51-B174-4114-9F92-85ED6D10BEA7}" destId="{28EA5328-7754-4181-AE9F-1E78844414FF}" srcOrd="0" destOrd="0" presId="urn:microsoft.com/office/officeart/2005/8/layout/cycle2"/>
    <dgm:cxn modelId="{DEC2D3CB-0D3D-428D-A125-9C2FF8C75C77}" type="presParOf" srcId="{CBCDBC51-B174-4114-9F92-85ED6D10BEA7}" destId="{7CA1DB6E-B070-455F-A837-B461A14EEE7A}" srcOrd="1" destOrd="0" presId="urn:microsoft.com/office/officeart/2005/8/layout/cycle2"/>
    <dgm:cxn modelId="{242A28CC-97B2-4662-872A-DAFAE08EF779}" type="presParOf" srcId="{7CA1DB6E-B070-455F-A837-B461A14EEE7A}" destId="{D1FE4CF4-39F8-4AE9-92C3-DFAB5C449792}" srcOrd="0" destOrd="0" presId="urn:microsoft.com/office/officeart/2005/8/layout/cycle2"/>
    <dgm:cxn modelId="{F57B0199-30B9-4A07-A5A5-C0B8E04BB12C}" type="presParOf" srcId="{CBCDBC51-B174-4114-9F92-85ED6D10BEA7}" destId="{9C20613A-1A3A-422F-9844-C4A6B9E6DBAD}" srcOrd="2" destOrd="0" presId="urn:microsoft.com/office/officeart/2005/8/layout/cycle2"/>
    <dgm:cxn modelId="{1A15E4FB-6DF9-4DA6-B918-B4460BF197BA}" type="presParOf" srcId="{CBCDBC51-B174-4114-9F92-85ED6D10BEA7}" destId="{E9AC1B31-7F68-446A-B9D9-A832E9812DDA}" srcOrd="3" destOrd="0" presId="urn:microsoft.com/office/officeart/2005/8/layout/cycle2"/>
    <dgm:cxn modelId="{8F62C4BD-8DF2-4BE5-93A4-23D3419651C7}" type="presParOf" srcId="{E9AC1B31-7F68-446A-B9D9-A832E9812DDA}" destId="{A277E7C5-134D-4DB5-A976-1024F904ADF3}" srcOrd="0" destOrd="0" presId="urn:microsoft.com/office/officeart/2005/8/layout/cycle2"/>
    <dgm:cxn modelId="{A48AA24F-AF44-47ED-BB04-83C270D04C74}" type="presParOf" srcId="{CBCDBC51-B174-4114-9F92-85ED6D10BEA7}" destId="{E2C25EBA-CFFC-4F27-8FA9-8764B6FB1B9B}" srcOrd="4" destOrd="0" presId="urn:microsoft.com/office/officeart/2005/8/layout/cycle2"/>
    <dgm:cxn modelId="{AA517BF0-CEE8-49EB-864D-8F4D7ECA3CD7}" type="presParOf" srcId="{CBCDBC51-B174-4114-9F92-85ED6D10BEA7}" destId="{A4B4CE87-5CCF-4874-B698-A3F65CACA2DD}" srcOrd="5" destOrd="0" presId="urn:microsoft.com/office/officeart/2005/8/layout/cycle2"/>
    <dgm:cxn modelId="{6EAB3C16-34A3-460F-A77A-04C69D23856E}" type="presParOf" srcId="{A4B4CE87-5CCF-4874-B698-A3F65CACA2DD}" destId="{31C2A085-720E-4F8B-8088-C1F50758081F}" srcOrd="0" destOrd="0" presId="urn:microsoft.com/office/officeart/2005/8/layout/cycle2"/>
    <dgm:cxn modelId="{7A0EA77D-9DD9-45E2-8DFA-682E985BA4AB}" type="presParOf" srcId="{CBCDBC51-B174-4114-9F92-85ED6D10BEA7}" destId="{91A64788-37D5-4C0F-8103-18BC098CEE84}" srcOrd="6" destOrd="0" presId="urn:microsoft.com/office/officeart/2005/8/layout/cycle2"/>
    <dgm:cxn modelId="{9D2F6371-B3A1-43A8-B230-77CF55F17834}" type="presParOf" srcId="{CBCDBC51-B174-4114-9F92-85ED6D10BEA7}" destId="{38552230-44CF-409A-A835-745EF855837D}" srcOrd="7" destOrd="0" presId="urn:microsoft.com/office/officeart/2005/8/layout/cycle2"/>
    <dgm:cxn modelId="{29DE00CB-8919-4FCE-980C-1DE88DCB24B2}" type="presParOf" srcId="{38552230-44CF-409A-A835-745EF855837D}" destId="{ED0D2E71-3F4C-462D-A4BD-3A976B0AE66F}" srcOrd="0" destOrd="0" presId="urn:microsoft.com/office/officeart/2005/8/layout/cycle2"/>
    <dgm:cxn modelId="{D425B58D-DB15-4FAF-82E2-058C456A7DE9}" type="presParOf" srcId="{CBCDBC51-B174-4114-9F92-85ED6D10BEA7}" destId="{83A45CA4-EE26-4450-A95E-5FE078A43C82}" srcOrd="8" destOrd="0" presId="urn:microsoft.com/office/officeart/2005/8/layout/cycle2"/>
    <dgm:cxn modelId="{ABFA1403-55B6-4999-BB12-E07CC1C799DF}" type="presParOf" srcId="{CBCDBC51-B174-4114-9F92-85ED6D10BEA7}" destId="{BFC85929-4532-42E7-B40D-178F9612F763}" srcOrd="9" destOrd="0" presId="urn:microsoft.com/office/officeart/2005/8/layout/cycle2"/>
    <dgm:cxn modelId="{570F152E-1F83-4CA4-B0FE-2D2A11C3F288}" type="presParOf" srcId="{BFC85929-4532-42E7-B40D-178F9612F763}" destId="{1B5D654F-6811-4BAF-B4E1-43F63A642753}" srcOrd="0" destOrd="0" presId="urn:microsoft.com/office/officeart/2005/8/layout/cycle2"/>
    <dgm:cxn modelId="{674A5C9B-8205-4B10-836D-4F92E9BB8526}" type="presParOf" srcId="{CBCDBC51-B174-4114-9F92-85ED6D10BEA7}" destId="{F9A63F1F-D8C3-4280-878A-18EF7E1472AD}" srcOrd="10" destOrd="0" presId="urn:microsoft.com/office/officeart/2005/8/layout/cycle2"/>
    <dgm:cxn modelId="{5FB86C38-CA3D-46C5-AB04-39F9FF089712}" type="presParOf" srcId="{CBCDBC51-B174-4114-9F92-85ED6D10BEA7}" destId="{DF48EF0D-27AD-4508-BF43-198C738C2C89}" srcOrd="11" destOrd="0" presId="urn:microsoft.com/office/officeart/2005/8/layout/cycle2"/>
    <dgm:cxn modelId="{BC34D140-996A-48BA-92D1-F5401FCDA2AD}" type="presParOf" srcId="{DF48EF0D-27AD-4508-BF43-198C738C2C89}" destId="{E64E7BDA-42AD-4D0C-963E-57A5B5BB8DC1}"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3CB634F4-919A-494D-BA79-70B1A13C4B8D}"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55203CA6-5D6F-4E8F-970B-721982C3881F}">
      <dgm:prSet phldrT="[Text]"/>
      <dgm:spPr/>
      <dgm:t>
        <a:bodyPr/>
        <a:lstStyle/>
        <a:p>
          <a:endParaRPr lang="en-US" dirty="0"/>
        </a:p>
      </dgm:t>
    </dgm:pt>
    <dgm:pt modelId="{BF9EA62D-4D0D-4EA4-9755-55187E99A07E}" type="parTrans" cxnId="{FBBF44D2-9F13-4078-8C99-94FB3E738480}">
      <dgm:prSet/>
      <dgm:spPr/>
      <dgm:t>
        <a:bodyPr/>
        <a:lstStyle/>
        <a:p>
          <a:endParaRPr lang="en-US"/>
        </a:p>
      </dgm:t>
    </dgm:pt>
    <dgm:pt modelId="{A3C360B9-B442-482E-8BFC-45F006435BF8}" type="sibTrans" cxnId="{FBBF44D2-9F13-4078-8C99-94FB3E738480}">
      <dgm:prSet/>
      <dgm:spPr/>
      <dgm:t>
        <a:bodyPr/>
        <a:lstStyle/>
        <a:p>
          <a:endParaRPr lang="en-US"/>
        </a:p>
      </dgm:t>
    </dgm:pt>
    <dgm:pt modelId="{E51916B9-2C3A-47D1-B5D4-E9732DF63E02}">
      <dgm:prSet phldrT="[Text]" phldr="1"/>
      <dgm:spPr/>
      <dgm:t>
        <a:bodyPr/>
        <a:lstStyle/>
        <a:p>
          <a:endParaRPr lang="en-US"/>
        </a:p>
      </dgm:t>
    </dgm:pt>
    <dgm:pt modelId="{8FF7CE9A-301A-491A-884E-1021DFF9FAB7}" type="parTrans" cxnId="{5A6FA652-A205-41F7-9B07-CCA1E90D935D}">
      <dgm:prSet/>
      <dgm:spPr/>
      <dgm:t>
        <a:bodyPr/>
        <a:lstStyle/>
        <a:p>
          <a:endParaRPr lang="en-US"/>
        </a:p>
      </dgm:t>
    </dgm:pt>
    <dgm:pt modelId="{DE5CA5C0-546D-4A0F-91E1-66CD1F89CDB4}" type="sibTrans" cxnId="{5A6FA652-A205-41F7-9B07-CCA1E90D935D}">
      <dgm:prSet/>
      <dgm:spPr/>
      <dgm:t>
        <a:bodyPr/>
        <a:lstStyle/>
        <a:p>
          <a:endParaRPr lang="en-US"/>
        </a:p>
      </dgm:t>
    </dgm:pt>
    <dgm:pt modelId="{C9C46B44-DBDE-40AB-8BD9-08FA883FB0D8}">
      <dgm:prSet phldrT="[Text]" phldr="1"/>
      <dgm:spPr/>
      <dgm:t>
        <a:bodyPr/>
        <a:lstStyle/>
        <a:p>
          <a:endParaRPr lang="en-US"/>
        </a:p>
      </dgm:t>
    </dgm:pt>
    <dgm:pt modelId="{74171A57-5B53-453A-922B-B57CF722AC9A}" type="parTrans" cxnId="{2FDBAD8C-23D3-45E1-8833-AF2737E2ACCE}">
      <dgm:prSet/>
      <dgm:spPr/>
      <dgm:t>
        <a:bodyPr/>
        <a:lstStyle/>
        <a:p>
          <a:endParaRPr lang="en-US"/>
        </a:p>
      </dgm:t>
    </dgm:pt>
    <dgm:pt modelId="{CA35F9D6-4206-4EEF-A7B1-7D47FDAB1401}" type="sibTrans" cxnId="{2FDBAD8C-23D3-45E1-8833-AF2737E2ACCE}">
      <dgm:prSet/>
      <dgm:spPr/>
      <dgm:t>
        <a:bodyPr/>
        <a:lstStyle/>
        <a:p>
          <a:endParaRPr lang="en-US"/>
        </a:p>
      </dgm:t>
    </dgm:pt>
    <dgm:pt modelId="{D4003C95-C416-4328-B91B-26BE99FBED87}">
      <dgm:prSet phldrT="[Text]" phldr="1"/>
      <dgm:spPr/>
      <dgm:t>
        <a:bodyPr/>
        <a:lstStyle/>
        <a:p>
          <a:endParaRPr lang="en-US"/>
        </a:p>
      </dgm:t>
    </dgm:pt>
    <dgm:pt modelId="{DB8CB75B-8726-4111-8B2C-095D23E46988}" type="parTrans" cxnId="{C5D4D308-E042-442A-A526-A0C42C19715C}">
      <dgm:prSet/>
      <dgm:spPr/>
      <dgm:t>
        <a:bodyPr/>
        <a:lstStyle/>
        <a:p>
          <a:endParaRPr lang="en-US"/>
        </a:p>
      </dgm:t>
    </dgm:pt>
    <dgm:pt modelId="{DE3C08F6-B1C8-4D80-B8E3-51C60C2D8651}" type="sibTrans" cxnId="{C5D4D308-E042-442A-A526-A0C42C19715C}">
      <dgm:prSet/>
      <dgm:spPr/>
      <dgm:t>
        <a:bodyPr/>
        <a:lstStyle/>
        <a:p>
          <a:endParaRPr lang="en-US"/>
        </a:p>
      </dgm:t>
    </dgm:pt>
    <dgm:pt modelId="{0F0500E6-9A11-4EFD-B7AF-CE89B93E12E6}">
      <dgm:prSet phldrT="[Text]" phldr="1"/>
      <dgm:spPr/>
      <dgm:t>
        <a:bodyPr/>
        <a:lstStyle/>
        <a:p>
          <a:endParaRPr lang="en-US" dirty="0"/>
        </a:p>
      </dgm:t>
    </dgm:pt>
    <dgm:pt modelId="{346BADCA-7AC9-47ED-8159-621C775E6F5E}" type="parTrans" cxnId="{BF9D3184-4A3B-4953-AEBF-3B171A7557B6}">
      <dgm:prSet/>
      <dgm:spPr/>
      <dgm:t>
        <a:bodyPr/>
        <a:lstStyle/>
        <a:p>
          <a:endParaRPr lang="en-US"/>
        </a:p>
      </dgm:t>
    </dgm:pt>
    <dgm:pt modelId="{A74F4554-F94D-4582-B935-9E5B07D2084C}" type="sibTrans" cxnId="{BF9D3184-4A3B-4953-AEBF-3B171A7557B6}">
      <dgm:prSet/>
      <dgm:spPr/>
      <dgm:t>
        <a:bodyPr/>
        <a:lstStyle/>
        <a:p>
          <a:endParaRPr lang="en-US"/>
        </a:p>
      </dgm:t>
    </dgm:pt>
    <dgm:pt modelId="{7FEA5898-1C48-417F-A086-84E6A90593D0}">
      <dgm:prSet phldrT="[Text]"/>
      <dgm:spPr/>
      <dgm:t>
        <a:bodyPr/>
        <a:lstStyle/>
        <a:p>
          <a:endParaRPr lang="en-US" dirty="0"/>
        </a:p>
      </dgm:t>
    </dgm:pt>
    <dgm:pt modelId="{E64E2559-1D24-43B7-8E8D-47FC883B94BC}" type="parTrans" cxnId="{9D6B2C52-B222-4B37-97A2-DC1F624BF832}">
      <dgm:prSet/>
      <dgm:spPr/>
    </dgm:pt>
    <dgm:pt modelId="{FF192113-EF8A-46D7-96A4-01F09FC94FD2}" type="sibTrans" cxnId="{9D6B2C52-B222-4B37-97A2-DC1F624BF832}">
      <dgm:prSet/>
      <dgm:spPr/>
      <dgm:t>
        <a:bodyPr/>
        <a:lstStyle/>
        <a:p>
          <a:endParaRPr lang="en-US"/>
        </a:p>
      </dgm:t>
    </dgm:pt>
    <dgm:pt modelId="{C1FA0B26-5CF6-4875-A99D-E87C500F4943}" type="pres">
      <dgm:prSet presAssocID="{3CB634F4-919A-494D-BA79-70B1A13C4B8D}" presName="cycle" presStyleCnt="0">
        <dgm:presLayoutVars>
          <dgm:dir/>
          <dgm:resizeHandles val="exact"/>
        </dgm:presLayoutVars>
      </dgm:prSet>
      <dgm:spPr/>
    </dgm:pt>
    <dgm:pt modelId="{6DF876F3-FCD1-4635-9120-A0BF455C1FA5}" type="pres">
      <dgm:prSet presAssocID="{55203CA6-5D6F-4E8F-970B-721982C3881F}" presName="node" presStyleLbl="node1" presStyleIdx="0" presStyleCnt="6">
        <dgm:presLayoutVars>
          <dgm:bulletEnabled val="1"/>
        </dgm:presLayoutVars>
      </dgm:prSet>
      <dgm:spPr/>
    </dgm:pt>
    <dgm:pt modelId="{725E9BDA-C6DF-4BCC-9A59-7C925644CB9C}" type="pres">
      <dgm:prSet presAssocID="{A3C360B9-B442-482E-8BFC-45F006435BF8}" presName="sibTrans" presStyleLbl="sibTrans2D1" presStyleIdx="0" presStyleCnt="6"/>
      <dgm:spPr/>
    </dgm:pt>
    <dgm:pt modelId="{F0691BE7-85E6-4D21-801B-D434A12C8CCE}" type="pres">
      <dgm:prSet presAssocID="{A3C360B9-B442-482E-8BFC-45F006435BF8}" presName="connectorText" presStyleLbl="sibTrans2D1" presStyleIdx="0" presStyleCnt="6"/>
      <dgm:spPr/>
    </dgm:pt>
    <dgm:pt modelId="{995DF611-4E62-4A5A-894D-217A9DFFF8A3}" type="pres">
      <dgm:prSet presAssocID="{E51916B9-2C3A-47D1-B5D4-E9732DF63E02}" presName="node" presStyleLbl="node1" presStyleIdx="1" presStyleCnt="6">
        <dgm:presLayoutVars>
          <dgm:bulletEnabled val="1"/>
        </dgm:presLayoutVars>
      </dgm:prSet>
      <dgm:spPr/>
    </dgm:pt>
    <dgm:pt modelId="{5A62CAE3-0437-4E04-9A45-5336F3212F72}" type="pres">
      <dgm:prSet presAssocID="{DE5CA5C0-546D-4A0F-91E1-66CD1F89CDB4}" presName="sibTrans" presStyleLbl="sibTrans2D1" presStyleIdx="1" presStyleCnt="6"/>
      <dgm:spPr/>
    </dgm:pt>
    <dgm:pt modelId="{4CB8C94E-366C-47D0-8A7D-6826FA3D8F84}" type="pres">
      <dgm:prSet presAssocID="{DE5CA5C0-546D-4A0F-91E1-66CD1F89CDB4}" presName="connectorText" presStyleLbl="sibTrans2D1" presStyleIdx="1" presStyleCnt="6"/>
      <dgm:spPr/>
    </dgm:pt>
    <dgm:pt modelId="{6E517895-7E8A-4D89-8E69-B384AFF562AD}" type="pres">
      <dgm:prSet presAssocID="{C9C46B44-DBDE-40AB-8BD9-08FA883FB0D8}" presName="node" presStyleLbl="node1" presStyleIdx="2" presStyleCnt="6">
        <dgm:presLayoutVars>
          <dgm:bulletEnabled val="1"/>
        </dgm:presLayoutVars>
      </dgm:prSet>
      <dgm:spPr/>
    </dgm:pt>
    <dgm:pt modelId="{3F05DF08-C2A8-41DA-A029-64CF5DE6082C}" type="pres">
      <dgm:prSet presAssocID="{CA35F9D6-4206-4EEF-A7B1-7D47FDAB1401}" presName="sibTrans" presStyleLbl="sibTrans2D1" presStyleIdx="2" presStyleCnt="6"/>
      <dgm:spPr/>
    </dgm:pt>
    <dgm:pt modelId="{ACD334FD-83CB-4E32-90E8-D9A71123D61E}" type="pres">
      <dgm:prSet presAssocID="{CA35F9D6-4206-4EEF-A7B1-7D47FDAB1401}" presName="connectorText" presStyleLbl="sibTrans2D1" presStyleIdx="2" presStyleCnt="6"/>
      <dgm:spPr/>
    </dgm:pt>
    <dgm:pt modelId="{875FFEAE-ACCE-459F-BCE1-3AC957F43AA5}" type="pres">
      <dgm:prSet presAssocID="{D4003C95-C416-4328-B91B-26BE99FBED87}" presName="node" presStyleLbl="node1" presStyleIdx="3" presStyleCnt="6">
        <dgm:presLayoutVars>
          <dgm:bulletEnabled val="1"/>
        </dgm:presLayoutVars>
      </dgm:prSet>
      <dgm:spPr/>
    </dgm:pt>
    <dgm:pt modelId="{B255E28B-537E-4742-AE7F-8ED1DF5E7263}" type="pres">
      <dgm:prSet presAssocID="{DE3C08F6-B1C8-4D80-B8E3-51C60C2D8651}" presName="sibTrans" presStyleLbl="sibTrans2D1" presStyleIdx="3" presStyleCnt="6"/>
      <dgm:spPr/>
    </dgm:pt>
    <dgm:pt modelId="{69877B9A-4036-4C7F-9895-2041EBD4DA5C}" type="pres">
      <dgm:prSet presAssocID="{DE3C08F6-B1C8-4D80-B8E3-51C60C2D8651}" presName="connectorText" presStyleLbl="sibTrans2D1" presStyleIdx="3" presStyleCnt="6"/>
      <dgm:spPr/>
    </dgm:pt>
    <dgm:pt modelId="{931B221A-3427-4D8B-BD77-8B30957BEC19}" type="pres">
      <dgm:prSet presAssocID="{0F0500E6-9A11-4EFD-B7AF-CE89B93E12E6}" presName="node" presStyleLbl="node1" presStyleIdx="4" presStyleCnt="6">
        <dgm:presLayoutVars>
          <dgm:bulletEnabled val="1"/>
        </dgm:presLayoutVars>
      </dgm:prSet>
      <dgm:spPr/>
    </dgm:pt>
    <dgm:pt modelId="{D58359B8-8D9F-43B9-B50D-EE8345522A4E}" type="pres">
      <dgm:prSet presAssocID="{A74F4554-F94D-4582-B935-9E5B07D2084C}" presName="sibTrans" presStyleLbl="sibTrans2D1" presStyleIdx="4" presStyleCnt="6"/>
      <dgm:spPr/>
    </dgm:pt>
    <dgm:pt modelId="{CA42C5D4-FA2B-438A-85B2-0BF58A989D1A}" type="pres">
      <dgm:prSet presAssocID="{A74F4554-F94D-4582-B935-9E5B07D2084C}" presName="connectorText" presStyleLbl="sibTrans2D1" presStyleIdx="4" presStyleCnt="6"/>
      <dgm:spPr/>
    </dgm:pt>
    <dgm:pt modelId="{4C698887-DF4E-4937-947A-CA3024FD229B}" type="pres">
      <dgm:prSet presAssocID="{7FEA5898-1C48-417F-A086-84E6A90593D0}" presName="node" presStyleLbl="node1" presStyleIdx="5" presStyleCnt="6">
        <dgm:presLayoutVars>
          <dgm:bulletEnabled val="1"/>
        </dgm:presLayoutVars>
      </dgm:prSet>
      <dgm:spPr/>
    </dgm:pt>
    <dgm:pt modelId="{A226F641-367A-4C22-8B2C-24DFBF231C11}" type="pres">
      <dgm:prSet presAssocID="{FF192113-EF8A-46D7-96A4-01F09FC94FD2}" presName="sibTrans" presStyleLbl="sibTrans2D1" presStyleIdx="5" presStyleCnt="6"/>
      <dgm:spPr/>
    </dgm:pt>
    <dgm:pt modelId="{37BE7A2D-6838-4479-9E1C-1C0B1C1A59C8}" type="pres">
      <dgm:prSet presAssocID="{FF192113-EF8A-46D7-96A4-01F09FC94FD2}" presName="connectorText" presStyleLbl="sibTrans2D1" presStyleIdx="5" presStyleCnt="6"/>
      <dgm:spPr/>
    </dgm:pt>
  </dgm:ptLst>
  <dgm:cxnLst>
    <dgm:cxn modelId="{CD205905-243B-4952-82A1-7C33D3FBDC1D}" type="presOf" srcId="{7FEA5898-1C48-417F-A086-84E6A90593D0}" destId="{4C698887-DF4E-4937-947A-CA3024FD229B}" srcOrd="0" destOrd="0" presId="urn:microsoft.com/office/officeart/2005/8/layout/cycle2"/>
    <dgm:cxn modelId="{C5D4D308-E042-442A-A526-A0C42C19715C}" srcId="{3CB634F4-919A-494D-BA79-70B1A13C4B8D}" destId="{D4003C95-C416-4328-B91B-26BE99FBED87}" srcOrd="3" destOrd="0" parTransId="{DB8CB75B-8726-4111-8B2C-095D23E46988}" sibTransId="{DE3C08F6-B1C8-4D80-B8E3-51C60C2D8651}"/>
    <dgm:cxn modelId="{98F6DC0F-AC0D-4B66-AA28-F1143AE12812}" type="presOf" srcId="{0F0500E6-9A11-4EFD-B7AF-CE89B93E12E6}" destId="{931B221A-3427-4D8B-BD77-8B30957BEC19}" srcOrd="0" destOrd="0" presId="urn:microsoft.com/office/officeart/2005/8/layout/cycle2"/>
    <dgm:cxn modelId="{AB98F018-C56C-4C73-8374-EC4F9903E538}" type="presOf" srcId="{A3C360B9-B442-482E-8BFC-45F006435BF8}" destId="{725E9BDA-C6DF-4BCC-9A59-7C925644CB9C}" srcOrd="0" destOrd="0" presId="urn:microsoft.com/office/officeart/2005/8/layout/cycle2"/>
    <dgm:cxn modelId="{203FB222-56ED-4E1E-A3A3-9CE67D5A458B}" type="presOf" srcId="{DE5CA5C0-546D-4A0F-91E1-66CD1F89CDB4}" destId="{5A62CAE3-0437-4E04-9A45-5336F3212F72}" srcOrd="0" destOrd="0" presId="urn:microsoft.com/office/officeart/2005/8/layout/cycle2"/>
    <dgm:cxn modelId="{C8E2BF2C-9911-41B2-ADA2-BAD5D783DFD6}" type="presOf" srcId="{A74F4554-F94D-4582-B935-9E5B07D2084C}" destId="{CA42C5D4-FA2B-438A-85B2-0BF58A989D1A}" srcOrd="1" destOrd="0" presId="urn:microsoft.com/office/officeart/2005/8/layout/cycle2"/>
    <dgm:cxn modelId="{4D712130-A28E-4894-98AB-106C41A95CA9}" type="presOf" srcId="{E51916B9-2C3A-47D1-B5D4-E9732DF63E02}" destId="{995DF611-4E62-4A5A-894D-217A9DFFF8A3}" srcOrd="0" destOrd="0" presId="urn:microsoft.com/office/officeart/2005/8/layout/cycle2"/>
    <dgm:cxn modelId="{6FE16B4C-2713-4742-863B-0C1D31D36C54}" type="presOf" srcId="{CA35F9D6-4206-4EEF-A7B1-7D47FDAB1401}" destId="{3F05DF08-C2A8-41DA-A029-64CF5DE6082C}" srcOrd="0" destOrd="0" presId="urn:microsoft.com/office/officeart/2005/8/layout/cycle2"/>
    <dgm:cxn modelId="{22E9E94C-897C-451A-880F-8EB9238B471E}" type="presOf" srcId="{DE3C08F6-B1C8-4D80-B8E3-51C60C2D8651}" destId="{69877B9A-4036-4C7F-9895-2041EBD4DA5C}" srcOrd="1" destOrd="0" presId="urn:microsoft.com/office/officeart/2005/8/layout/cycle2"/>
    <dgm:cxn modelId="{36E70D6E-5543-4CED-8B5B-6B1F51464951}" type="presOf" srcId="{D4003C95-C416-4328-B91B-26BE99FBED87}" destId="{875FFEAE-ACCE-459F-BCE1-3AC957F43AA5}" srcOrd="0" destOrd="0" presId="urn:microsoft.com/office/officeart/2005/8/layout/cycle2"/>
    <dgm:cxn modelId="{70310B71-F98F-42D8-B725-2CFD91A1DDE8}" type="presOf" srcId="{FF192113-EF8A-46D7-96A4-01F09FC94FD2}" destId="{A226F641-367A-4C22-8B2C-24DFBF231C11}" srcOrd="0" destOrd="0" presId="urn:microsoft.com/office/officeart/2005/8/layout/cycle2"/>
    <dgm:cxn modelId="{9D6B2C52-B222-4B37-97A2-DC1F624BF832}" srcId="{3CB634F4-919A-494D-BA79-70B1A13C4B8D}" destId="{7FEA5898-1C48-417F-A086-84E6A90593D0}" srcOrd="5" destOrd="0" parTransId="{E64E2559-1D24-43B7-8E8D-47FC883B94BC}" sibTransId="{FF192113-EF8A-46D7-96A4-01F09FC94FD2}"/>
    <dgm:cxn modelId="{5A6FA652-A205-41F7-9B07-CCA1E90D935D}" srcId="{3CB634F4-919A-494D-BA79-70B1A13C4B8D}" destId="{E51916B9-2C3A-47D1-B5D4-E9732DF63E02}" srcOrd="1" destOrd="0" parTransId="{8FF7CE9A-301A-491A-884E-1021DFF9FAB7}" sibTransId="{DE5CA5C0-546D-4A0F-91E1-66CD1F89CDB4}"/>
    <dgm:cxn modelId="{8283D872-A5CD-4B9D-821A-359E63084664}" type="presOf" srcId="{55203CA6-5D6F-4E8F-970B-721982C3881F}" destId="{6DF876F3-FCD1-4635-9120-A0BF455C1FA5}" srcOrd="0" destOrd="0" presId="urn:microsoft.com/office/officeart/2005/8/layout/cycle2"/>
    <dgm:cxn modelId="{BF9D3184-4A3B-4953-AEBF-3B171A7557B6}" srcId="{3CB634F4-919A-494D-BA79-70B1A13C4B8D}" destId="{0F0500E6-9A11-4EFD-B7AF-CE89B93E12E6}" srcOrd="4" destOrd="0" parTransId="{346BADCA-7AC9-47ED-8159-621C775E6F5E}" sibTransId="{A74F4554-F94D-4582-B935-9E5B07D2084C}"/>
    <dgm:cxn modelId="{2FDBAD8C-23D3-45E1-8833-AF2737E2ACCE}" srcId="{3CB634F4-919A-494D-BA79-70B1A13C4B8D}" destId="{C9C46B44-DBDE-40AB-8BD9-08FA883FB0D8}" srcOrd="2" destOrd="0" parTransId="{74171A57-5B53-453A-922B-B57CF722AC9A}" sibTransId="{CA35F9D6-4206-4EEF-A7B1-7D47FDAB1401}"/>
    <dgm:cxn modelId="{9494D2B1-796C-431B-8FF7-8376BE8A25B9}" type="presOf" srcId="{A74F4554-F94D-4582-B935-9E5B07D2084C}" destId="{D58359B8-8D9F-43B9-B50D-EE8345522A4E}" srcOrd="0" destOrd="0" presId="urn:microsoft.com/office/officeart/2005/8/layout/cycle2"/>
    <dgm:cxn modelId="{6B6EBBBF-1B1E-45B9-8736-09BFF5F01346}" type="presOf" srcId="{DE3C08F6-B1C8-4D80-B8E3-51C60C2D8651}" destId="{B255E28B-537E-4742-AE7F-8ED1DF5E7263}" srcOrd="0" destOrd="0" presId="urn:microsoft.com/office/officeart/2005/8/layout/cycle2"/>
    <dgm:cxn modelId="{23906FC5-F331-4D6E-884D-06221BA0B9DB}" type="presOf" srcId="{DE5CA5C0-546D-4A0F-91E1-66CD1F89CDB4}" destId="{4CB8C94E-366C-47D0-8A7D-6826FA3D8F84}" srcOrd="1" destOrd="0" presId="urn:microsoft.com/office/officeart/2005/8/layout/cycle2"/>
    <dgm:cxn modelId="{A7EF59C7-0D53-42D6-9259-F187B25B927B}" type="presOf" srcId="{C9C46B44-DBDE-40AB-8BD9-08FA883FB0D8}" destId="{6E517895-7E8A-4D89-8E69-B384AFF562AD}" srcOrd="0" destOrd="0" presId="urn:microsoft.com/office/officeart/2005/8/layout/cycle2"/>
    <dgm:cxn modelId="{6C098ECA-5F3F-41F7-A447-664D1720154A}" type="presOf" srcId="{A3C360B9-B442-482E-8BFC-45F006435BF8}" destId="{F0691BE7-85E6-4D21-801B-D434A12C8CCE}" srcOrd="1" destOrd="0" presId="urn:microsoft.com/office/officeart/2005/8/layout/cycle2"/>
    <dgm:cxn modelId="{FBBF44D2-9F13-4078-8C99-94FB3E738480}" srcId="{3CB634F4-919A-494D-BA79-70B1A13C4B8D}" destId="{55203CA6-5D6F-4E8F-970B-721982C3881F}" srcOrd="0" destOrd="0" parTransId="{BF9EA62D-4D0D-4EA4-9755-55187E99A07E}" sibTransId="{A3C360B9-B442-482E-8BFC-45F006435BF8}"/>
    <dgm:cxn modelId="{09659AEB-F877-4060-AFD1-286096F9DCF6}" type="presOf" srcId="{FF192113-EF8A-46D7-96A4-01F09FC94FD2}" destId="{37BE7A2D-6838-4479-9E1C-1C0B1C1A59C8}" srcOrd="1" destOrd="0" presId="urn:microsoft.com/office/officeart/2005/8/layout/cycle2"/>
    <dgm:cxn modelId="{8D9761F3-5FD6-480F-87A3-AE8AE976927F}" type="presOf" srcId="{3CB634F4-919A-494D-BA79-70B1A13C4B8D}" destId="{C1FA0B26-5CF6-4875-A99D-E87C500F4943}" srcOrd="0" destOrd="0" presId="urn:microsoft.com/office/officeart/2005/8/layout/cycle2"/>
    <dgm:cxn modelId="{3B42F5FD-583A-4D63-8C3E-A9562F4CA049}" type="presOf" srcId="{CA35F9D6-4206-4EEF-A7B1-7D47FDAB1401}" destId="{ACD334FD-83CB-4E32-90E8-D9A71123D61E}" srcOrd="1" destOrd="0" presId="urn:microsoft.com/office/officeart/2005/8/layout/cycle2"/>
    <dgm:cxn modelId="{5DB5B184-BA9F-4563-B3DD-24AE68898D0B}" type="presParOf" srcId="{C1FA0B26-5CF6-4875-A99D-E87C500F4943}" destId="{6DF876F3-FCD1-4635-9120-A0BF455C1FA5}" srcOrd="0" destOrd="0" presId="urn:microsoft.com/office/officeart/2005/8/layout/cycle2"/>
    <dgm:cxn modelId="{18B0A7E3-0132-47C9-A6A1-0CE1E1183EFD}" type="presParOf" srcId="{C1FA0B26-5CF6-4875-A99D-E87C500F4943}" destId="{725E9BDA-C6DF-4BCC-9A59-7C925644CB9C}" srcOrd="1" destOrd="0" presId="urn:microsoft.com/office/officeart/2005/8/layout/cycle2"/>
    <dgm:cxn modelId="{3EAEF3B0-5C0E-4547-AAA9-1272F1234B4F}" type="presParOf" srcId="{725E9BDA-C6DF-4BCC-9A59-7C925644CB9C}" destId="{F0691BE7-85E6-4D21-801B-D434A12C8CCE}" srcOrd="0" destOrd="0" presId="urn:microsoft.com/office/officeart/2005/8/layout/cycle2"/>
    <dgm:cxn modelId="{3BB532A7-4D10-4E39-9512-924C3C38A19C}" type="presParOf" srcId="{C1FA0B26-5CF6-4875-A99D-E87C500F4943}" destId="{995DF611-4E62-4A5A-894D-217A9DFFF8A3}" srcOrd="2" destOrd="0" presId="urn:microsoft.com/office/officeart/2005/8/layout/cycle2"/>
    <dgm:cxn modelId="{F9FD6F89-D27F-41E8-8940-68A943389AC5}" type="presParOf" srcId="{C1FA0B26-5CF6-4875-A99D-E87C500F4943}" destId="{5A62CAE3-0437-4E04-9A45-5336F3212F72}" srcOrd="3" destOrd="0" presId="urn:microsoft.com/office/officeart/2005/8/layout/cycle2"/>
    <dgm:cxn modelId="{C6016BDD-B3AB-4759-B799-22FFC6D2F98E}" type="presParOf" srcId="{5A62CAE3-0437-4E04-9A45-5336F3212F72}" destId="{4CB8C94E-366C-47D0-8A7D-6826FA3D8F84}" srcOrd="0" destOrd="0" presId="urn:microsoft.com/office/officeart/2005/8/layout/cycle2"/>
    <dgm:cxn modelId="{B32B588A-9345-48AF-8DDD-FFC21A8D1532}" type="presParOf" srcId="{C1FA0B26-5CF6-4875-A99D-E87C500F4943}" destId="{6E517895-7E8A-4D89-8E69-B384AFF562AD}" srcOrd="4" destOrd="0" presId="urn:microsoft.com/office/officeart/2005/8/layout/cycle2"/>
    <dgm:cxn modelId="{482B1744-90CE-4D99-959A-B32F7B78E43A}" type="presParOf" srcId="{C1FA0B26-5CF6-4875-A99D-E87C500F4943}" destId="{3F05DF08-C2A8-41DA-A029-64CF5DE6082C}" srcOrd="5" destOrd="0" presId="urn:microsoft.com/office/officeart/2005/8/layout/cycle2"/>
    <dgm:cxn modelId="{74F1E4DE-690F-472E-8883-650C4C7F0819}" type="presParOf" srcId="{3F05DF08-C2A8-41DA-A029-64CF5DE6082C}" destId="{ACD334FD-83CB-4E32-90E8-D9A71123D61E}" srcOrd="0" destOrd="0" presId="urn:microsoft.com/office/officeart/2005/8/layout/cycle2"/>
    <dgm:cxn modelId="{063D0EF4-C5BD-4667-951D-BB53FEFA5063}" type="presParOf" srcId="{C1FA0B26-5CF6-4875-A99D-E87C500F4943}" destId="{875FFEAE-ACCE-459F-BCE1-3AC957F43AA5}" srcOrd="6" destOrd="0" presId="urn:microsoft.com/office/officeart/2005/8/layout/cycle2"/>
    <dgm:cxn modelId="{7BE60130-5BAE-4CD1-9350-F87036F87CDB}" type="presParOf" srcId="{C1FA0B26-5CF6-4875-A99D-E87C500F4943}" destId="{B255E28B-537E-4742-AE7F-8ED1DF5E7263}" srcOrd="7" destOrd="0" presId="urn:microsoft.com/office/officeart/2005/8/layout/cycle2"/>
    <dgm:cxn modelId="{550DE3E3-4891-45AF-A32A-CF6AB125135A}" type="presParOf" srcId="{B255E28B-537E-4742-AE7F-8ED1DF5E7263}" destId="{69877B9A-4036-4C7F-9895-2041EBD4DA5C}" srcOrd="0" destOrd="0" presId="urn:microsoft.com/office/officeart/2005/8/layout/cycle2"/>
    <dgm:cxn modelId="{CB627549-41C5-406B-A338-D910ED99DAB8}" type="presParOf" srcId="{C1FA0B26-5CF6-4875-A99D-E87C500F4943}" destId="{931B221A-3427-4D8B-BD77-8B30957BEC19}" srcOrd="8" destOrd="0" presId="urn:microsoft.com/office/officeart/2005/8/layout/cycle2"/>
    <dgm:cxn modelId="{0C976B5C-DF34-48F2-988A-87135D5DFF44}" type="presParOf" srcId="{C1FA0B26-5CF6-4875-A99D-E87C500F4943}" destId="{D58359B8-8D9F-43B9-B50D-EE8345522A4E}" srcOrd="9" destOrd="0" presId="urn:microsoft.com/office/officeart/2005/8/layout/cycle2"/>
    <dgm:cxn modelId="{29FAFBAA-D8F8-44A4-AD28-FC7B1D1574FF}" type="presParOf" srcId="{D58359B8-8D9F-43B9-B50D-EE8345522A4E}" destId="{CA42C5D4-FA2B-438A-85B2-0BF58A989D1A}" srcOrd="0" destOrd="0" presId="urn:microsoft.com/office/officeart/2005/8/layout/cycle2"/>
    <dgm:cxn modelId="{43460EA2-5864-4097-A508-6460AEB25E2C}" type="presParOf" srcId="{C1FA0B26-5CF6-4875-A99D-E87C500F4943}" destId="{4C698887-DF4E-4937-947A-CA3024FD229B}" srcOrd="10" destOrd="0" presId="urn:microsoft.com/office/officeart/2005/8/layout/cycle2"/>
    <dgm:cxn modelId="{1DA196E9-809F-4265-B1E8-59B7ECD7853D}" type="presParOf" srcId="{C1FA0B26-5CF6-4875-A99D-E87C500F4943}" destId="{A226F641-367A-4C22-8B2C-24DFBF231C11}" srcOrd="11" destOrd="0" presId="urn:microsoft.com/office/officeart/2005/8/layout/cycle2"/>
    <dgm:cxn modelId="{5A249A09-5AA3-4DFB-90CA-C251B9B1A568}" type="presParOf" srcId="{A226F641-367A-4C22-8B2C-24DFBF231C11}" destId="{37BE7A2D-6838-4479-9E1C-1C0B1C1A59C8}"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6E60AF09-2BC7-4AE3-84BF-27A4483ECA5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5F7E8C5-A46A-40EC-BFF2-3BF6D7E5A07E}">
      <dgm:prSet custT="1"/>
      <dgm:spPr/>
      <dgm:t>
        <a:bodyPr/>
        <a:lstStyle/>
        <a:p>
          <a:r>
            <a:rPr lang="en-US" sz="3600" dirty="0"/>
            <a:t>Determine</a:t>
          </a:r>
          <a:r>
            <a:rPr lang="en-US" sz="3600" baseline="0" dirty="0"/>
            <a:t> the Risk Pathways for the transmission of RVFV within Uganda include pathways that could have health consequences for humans, livestock and wildlife.</a:t>
          </a:r>
          <a:endParaRPr lang="en-US" sz="3600" dirty="0"/>
        </a:p>
      </dgm:t>
    </dgm:pt>
    <dgm:pt modelId="{1179961B-4F2B-40F8-8403-36F8C95DCEE9}" type="parTrans" cxnId="{38127505-52A9-4F3E-8DC7-A20ADDB75ED4}">
      <dgm:prSet/>
      <dgm:spPr/>
      <dgm:t>
        <a:bodyPr/>
        <a:lstStyle/>
        <a:p>
          <a:endParaRPr lang="en-US"/>
        </a:p>
      </dgm:t>
    </dgm:pt>
    <dgm:pt modelId="{CB014FD0-185E-4850-A566-F0B529B0FF3A}" type="sibTrans" cxnId="{38127505-52A9-4F3E-8DC7-A20ADDB75ED4}">
      <dgm:prSet/>
      <dgm:spPr/>
      <dgm:t>
        <a:bodyPr/>
        <a:lstStyle/>
        <a:p>
          <a:endParaRPr lang="en-US"/>
        </a:p>
      </dgm:t>
    </dgm:pt>
    <dgm:pt modelId="{42D8239F-85FF-401B-A129-63DBE561F371}">
      <dgm:prSet custT="1"/>
      <dgm:spPr/>
      <dgm:t>
        <a:bodyPr/>
        <a:lstStyle/>
        <a:p>
          <a:r>
            <a:rPr lang="en-US" sz="3600" dirty="0"/>
            <a:t>Include all biologically possible pathways – even those that seem unlikely given regulations or geo-political context.  </a:t>
          </a:r>
        </a:p>
      </dgm:t>
    </dgm:pt>
    <dgm:pt modelId="{FDE2E323-26C3-4154-B950-CAD5EA5B13EC}" type="parTrans" cxnId="{4A095730-D2F2-4182-A6E5-8AEF19B3DABF}">
      <dgm:prSet/>
      <dgm:spPr/>
      <dgm:t>
        <a:bodyPr/>
        <a:lstStyle/>
        <a:p>
          <a:endParaRPr lang="en-US"/>
        </a:p>
      </dgm:t>
    </dgm:pt>
    <dgm:pt modelId="{4D5005E9-B23A-433C-987C-B6D6B50E5A28}" type="sibTrans" cxnId="{4A095730-D2F2-4182-A6E5-8AEF19B3DABF}">
      <dgm:prSet/>
      <dgm:spPr/>
      <dgm:t>
        <a:bodyPr/>
        <a:lstStyle/>
        <a:p>
          <a:endParaRPr lang="en-US"/>
        </a:p>
      </dgm:t>
    </dgm:pt>
    <dgm:pt modelId="{F04B74DA-DDD5-4634-A7EB-C35ED6C0F752}" type="pres">
      <dgm:prSet presAssocID="{6E60AF09-2BC7-4AE3-84BF-27A4483ECA55}" presName="linear" presStyleCnt="0">
        <dgm:presLayoutVars>
          <dgm:animLvl val="lvl"/>
          <dgm:resizeHandles val="exact"/>
        </dgm:presLayoutVars>
      </dgm:prSet>
      <dgm:spPr/>
    </dgm:pt>
    <dgm:pt modelId="{C80E80AB-76B6-4501-A54F-CB57B5A3B61C}" type="pres">
      <dgm:prSet presAssocID="{75F7E8C5-A46A-40EC-BFF2-3BF6D7E5A07E}" presName="parentText" presStyleLbl="node1" presStyleIdx="0" presStyleCnt="2">
        <dgm:presLayoutVars>
          <dgm:chMax val="0"/>
          <dgm:bulletEnabled val="1"/>
        </dgm:presLayoutVars>
      </dgm:prSet>
      <dgm:spPr/>
    </dgm:pt>
    <dgm:pt modelId="{8A5FC90B-DCF8-478E-B6DC-862363FE732E}" type="pres">
      <dgm:prSet presAssocID="{CB014FD0-185E-4850-A566-F0B529B0FF3A}" presName="spacer" presStyleCnt="0"/>
      <dgm:spPr/>
    </dgm:pt>
    <dgm:pt modelId="{4B5EF7F7-4B69-4197-BFA6-42A57BA5B9A1}" type="pres">
      <dgm:prSet presAssocID="{42D8239F-85FF-401B-A129-63DBE561F371}" presName="parentText" presStyleLbl="node1" presStyleIdx="1" presStyleCnt="2">
        <dgm:presLayoutVars>
          <dgm:chMax val="0"/>
          <dgm:bulletEnabled val="1"/>
        </dgm:presLayoutVars>
      </dgm:prSet>
      <dgm:spPr/>
    </dgm:pt>
  </dgm:ptLst>
  <dgm:cxnLst>
    <dgm:cxn modelId="{38127505-52A9-4F3E-8DC7-A20ADDB75ED4}" srcId="{6E60AF09-2BC7-4AE3-84BF-27A4483ECA55}" destId="{75F7E8C5-A46A-40EC-BFF2-3BF6D7E5A07E}" srcOrd="0" destOrd="0" parTransId="{1179961B-4F2B-40F8-8403-36F8C95DCEE9}" sibTransId="{CB014FD0-185E-4850-A566-F0B529B0FF3A}"/>
    <dgm:cxn modelId="{4A095730-D2F2-4182-A6E5-8AEF19B3DABF}" srcId="{6E60AF09-2BC7-4AE3-84BF-27A4483ECA55}" destId="{42D8239F-85FF-401B-A129-63DBE561F371}" srcOrd="1" destOrd="0" parTransId="{FDE2E323-26C3-4154-B950-CAD5EA5B13EC}" sibTransId="{4D5005E9-B23A-433C-987C-B6D6B50E5A28}"/>
    <dgm:cxn modelId="{D4B5463C-D766-4329-9785-71FCFF13F8B6}" type="presOf" srcId="{6E60AF09-2BC7-4AE3-84BF-27A4483ECA55}" destId="{F04B74DA-DDD5-4634-A7EB-C35ED6C0F752}" srcOrd="0" destOrd="0" presId="urn:microsoft.com/office/officeart/2005/8/layout/vList2"/>
    <dgm:cxn modelId="{B46E4495-FB57-4DD2-A3EA-112F706C7DFF}" type="presOf" srcId="{75F7E8C5-A46A-40EC-BFF2-3BF6D7E5A07E}" destId="{C80E80AB-76B6-4501-A54F-CB57B5A3B61C}" srcOrd="0" destOrd="0" presId="urn:microsoft.com/office/officeart/2005/8/layout/vList2"/>
    <dgm:cxn modelId="{2AA42FC8-2006-4989-BF5D-19E594689D24}" type="presOf" srcId="{42D8239F-85FF-401B-A129-63DBE561F371}" destId="{4B5EF7F7-4B69-4197-BFA6-42A57BA5B9A1}" srcOrd="0" destOrd="0" presId="urn:microsoft.com/office/officeart/2005/8/layout/vList2"/>
    <dgm:cxn modelId="{DFC7095D-D8DA-4B99-95AE-309FD999167E}" type="presParOf" srcId="{F04B74DA-DDD5-4634-A7EB-C35ED6C0F752}" destId="{C80E80AB-76B6-4501-A54F-CB57B5A3B61C}" srcOrd="0" destOrd="0" presId="urn:microsoft.com/office/officeart/2005/8/layout/vList2"/>
    <dgm:cxn modelId="{B32F7F7B-04CB-4ECF-A25B-1CC0A808E9F1}" type="presParOf" srcId="{F04B74DA-DDD5-4634-A7EB-C35ED6C0F752}" destId="{8A5FC90B-DCF8-478E-B6DC-862363FE732E}" srcOrd="1" destOrd="0" presId="urn:microsoft.com/office/officeart/2005/8/layout/vList2"/>
    <dgm:cxn modelId="{21DB261B-7845-40E5-834D-446F6E71A9C3}" type="presParOf" srcId="{F04B74DA-DDD5-4634-A7EB-C35ED6C0F752}" destId="{4B5EF7F7-4B69-4197-BFA6-42A57BA5B9A1}"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FFF7E12F-C173-4951-A6C4-521AB62D242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180CC751-E3C9-43E3-A146-2EE0C0DD431E}">
      <dgm:prSet/>
      <dgm:spPr/>
      <dgm:t>
        <a:bodyPr/>
        <a:lstStyle/>
        <a:p>
          <a:r>
            <a:rPr lang="en-US" dirty="0"/>
            <a:t>Create</a:t>
          </a:r>
          <a:r>
            <a:rPr lang="en-US" baseline="0" dirty="0"/>
            <a:t> 3 Risk Pathway Diagrams. One for </a:t>
          </a:r>
          <a:r>
            <a:rPr lang="en-US" dirty="0"/>
            <a:t>each of the </a:t>
          </a:r>
          <a:r>
            <a:rPr lang="en-US" baseline="0" dirty="0"/>
            <a:t>following end points. </a:t>
          </a:r>
          <a:endParaRPr lang="en-US" dirty="0"/>
        </a:p>
      </dgm:t>
    </dgm:pt>
    <dgm:pt modelId="{7BA2E16B-B806-4862-9912-05E2A8FEF57F}" type="parTrans" cxnId="{61F1EB5A-841A-4ABB-82AB-0B81B102A4A2}">
      <dgm:prSet/>
      <dgm:spPr/>
      <dgm:t>
        <a:bodyPr/>
        <a:lstStyle/>
        <a:p>
          <a:endParaRPr lang="en-US"/>
        </a:p>
      </dgm:t>
    </dgm:pt>
    <dgm:pt modelId="{B9683DC0-0CC4-470A-B4E8-5E8010F8A5FB}" type="sibTrans" cxnId="{61F1EB5A-841A-4ABB-82AB-0B81B102A4A2}">
      <dgm:prSet/>
      <dgm:spPr/>
      <dgm:t>
        <a:bodyPr/>
        <a:lstStyle/>
        <a:p>
          <a:endParaRPr lang="en-US"/>
        </a:p>
      </dgm:t>
    </dgm:pt>
    <dgm:pt modelId="{8E26044C-72C6-41DC-97A0-E651D124F03D}">
      <dgm:prSet/>
      <dgm:spPr/>
      <dgm:t>
        <a:bodyPr/>
        <a:lstStyle/>
        <a:p>
          <a:r>
            <a:rPr lang="en-US" baseline="0"/>
            <a:t>1. Infected Human</a:t>
          </a:r>
          <a:endParaRPr lang="en-US"/>
        </a:p>
      </dgm:t>
    </dgm:pt>
    <dgm:pt modelId="{DBE08583-AE5F-4FB4-8D21-542A7E5F60D9}" type="parTrans" cxnId="{DA30A02A-E423-4C16-B1D0-E2879EC411B7}">
      <dgm:prSet/>
      <dgm:spPr/>
      <dgm:t>
        <a:bodyPr/>
        <a:lstStyle/>
        <a:p>
          <a:endParaRPr lang="en-US"/>
        </a:p>
      </dgm:t>
    </dgm:pt>
    <dgm:pt modelId="{41A87FF7-1AE5-4540-BB56-17798AAC6BA0}" type="sibTrans" cxnId="{DA30A02A-E423-4C16-B1D0-E2879EC411B7}">
      <dgm:prSet/>
      <dgm:spPr/>
      <dgm:t>
        <a:bodyPr/>
        <a:lstStyle/>
        <a:p>
          <a:endParaRPr lang="en-US"/>
        </a:p>
      </dgm:t>
    </dgm:pt>
    <dgm:pt modelId="{4E6888B4-1139-46EF-B607-5D02E1B20CFB}">
      <dgm:prSet/>
      <dgm:spPr/>
      <dgm:t>
        <a:bodyPr/>
        <a:lstStyle/>
        <a:p>
          <a:r>
            <a:rPr lang="en-US" baseline="0"/>
            <a:t>2. Infected Livestock</a:t>
          </a:r>
          <a:endParaRPr lang="en-US"/>
        </a:p>
      </dgm:t>
    </dgm:pt>
    <dgm:pt modelId="{D00673A7-275C-4B0F-8A27-E7B9AE6E58CA}" type="parTrans" cxnId="{6B9BC851-EBA4-4DBB-AA54-96D68FF6EE2D}">
      <dgm:prSet/>
      <dgm:spPr/>
      <dgm:t>
        <a:bodyPr/>
        <a:lstStyle/>
        <a:p>
          <a:endParaRPr lang="en-US"/>
        </a:p>
      </dgm:t>
    </dgm:pt>
    <dgm:pt modelId="{41EE9F3B-DEBB-4DBF-8381-A24F595BF4A6}" type="sibTrans" cxnId="{6B9BC851-EBA4-4DBB-AA54-96D68FF6EE2D}">
      <dgm:prSet/>
      <dgm:spPr/>
      <dgm:t>
        <a:bodyPr/>
        <a:lstStyle/>
        <a:p>
          <a:endParaRPr lang="en-US"/>
        </a:p>
      </dgm:t>
    </dgm:pt>
    <dgm:pt modelId="{90CBCC03-35C8-4403-A43B-6DD9AEF4E3DA}">
      <dgm:prSet/>
      <dgm:spPr/>
      <dgm:t>
        <a:bodyPr/>
        <a:lstStyle/>
        <a:p>
          <a:r>
            <a:rPr lang="en-US" baseline="0"/>
            <a:t>3. Infected Wildlife </a:t>
          </a:r>
          <a:endParaRPr lang="en-US"/>
        </a:p>
      </dgm:t>
    </dgm:pt>
    <dgm:pt modelId="{C9EAE102-BB8E-4793-8F84-237078A7AC81}" type="parTrans" cxnId="{B19C160B-188E-43D9-B0C5-2F92CDAC7CB7}">
      <dgm:prSet/>
      <dgm:spPr/>
      <dgm:t>
        <a:bodyPr/>
        <a:lstStyle/>
        <a:p>
          <a:endParaRPr lang="en-US"/>
        </a:p>
      </dgm:t>
    </dgm:pt>
    <dgm:pt modelId="{99C67552-533C-46F4-81DD-35274EB81FA2}" type="sibTrans" cxnId="{B19C160B-188E-43D9-B0C5-2F92CDAC7CB7}">
      <dgm:prSet/>
      <dgm:spPr/>
      <dgm:t>
        <a:bodyPr/>
        <a:lstStyle/>
        <a:p>
          <a:endParaRPr lang="en-US"/>
        </a:p>
      </dgm:t>
    </dgm:pt>
    <dgm:pt modelId="{E21FC5AB-4937-4744-82DD-68AAE27F67C7}" type="pres">
      <dgm:prSet presAssocID="{FFF7E12F-C173-4951-A6C4-521AB62D2420}" presName="linear" presStyleCnt="0">
        <dgm:presLayoutVars>
          <dgm:animLvl val="lvl"/>
          <dgm:resizeHandles val="exact"/>
        </dgm:presLayoutVars>
      </dgm:prSet>
      <dgm:spPr/>
    </dgm:pt>
    <dgm:pt modelId="{151AA921-EC6F-45F7-B0B6-A83AC16460CF}" type="pres">
      <dgm:prSet presAssocID="{180CC751-E3C9-43E3-A146-2EE0C0DD431E}" presName="parentText" presStyleLbl="node1" presStyleIdx="0" presStyleCnt="4">
        <dgm:presLayoutVars>
          <dgm:chMax val="0"/>
          <dgm:bulletEnabled val="1"/>
        </dgm:presLayoutVars>
      </dgm:prSet>
      <dgm:spPr/>
    </dgm:pt>
    <dgm:pt modelId="{0FE4EF16-BF32-47A5-931B-77E60E04D3BA}" type="pres">
      <dgm:prSet presAssocID="{B9683DC0-0CC4-470A-B4E8-5E8010F8A5FB}" presName="spacer" presStyleCnt="0"/>
      <dgm:spPr/>
    </dgm:pt>
    <dgm:pt modelId="{0586EDF9-07B8-4C1C-B1F3-4177164CB884}" type="pres">
      <dgm:prSet presAssocID="{8E26044C-72C6-41DC-97A0-E651D124F03D}" presName="parentText" presStyleLbl="node1" presStyleIdx="1" presStyleCnt="4">
        <dgm:presLayoutVars>
          <dgm:chMax val="0"/>
          <dgm:bulletEnabled val="1"/>
        </dgm:presLayoutVars>
      </dgm:prSet>
      <dgm:spPr/>
    </dgm:pt>
    <dgm:pt modelId="{87C02F7A-0B38-49A1-BF78-3F5EF488A8DD}" type="pres">
      <dgm:prSet presAssocID="{41A87FF7-1AE5-4540-BB56-17798AAC6BA0}" presName="spacer" presStyleCnt="0"/>
      <dgm:spPr/>
    </dgm:pt>
    <dgm:pt modelId="{C49BFD93-0D6C-4541-8E83-C0F347D2F5A3}" type="pres">
      <dgm:prSet presAssocID="{4E6888B4-1139-46EF-B607-5D02E1B20CFB}" presName="parentText" presStyleLbl="node1" presStyleIdx="2" presStyleCnt="4">
        <dgm:presLayoutVars>
          <dgm:chMax val="0"/>
          <dgm:bulletEnabled val="1"/>
        </dgm:presLayoutVars>
      </dgm:prSet>
      <dgm:spPr/>
    </dgm:pt>
    <dgm:pt modelId="{9EE994F3-B5DD-4133-923B-C5FB08F8FC79}" type="pres">
      <dgm:prSet presAssocID="{41EE9F3B-DEBB-4DBF-8381-A24F595BF4A6}" presName="spacer" presStyleCnt="0"/>
      <dgm:spPr/>
    </dgm:pt>
    <dgm:pt modelId="{6B2E98FE-057A-4570-ADF2-110721936B30}" type="pres">
      <dgm:prSet presAssocID="{90CBCC03-35C8-4403-A43B-6DD9AEF4E3DA}" presName="parentText" presStyleLbl="node1" presStyleIdx="3" presStyleCnt="4">
        <dgm:presLayoutVars>
          <dgm:chMax val="0"/>
          <dgm:bulletEnabled val="1"/>
        </dgm:presLayoutVars>
      </dgm:prSet>
      <dgm:spPr/>
    </dgm:pt>
  </dgm:ptLst>
  <dgm:cxnLst>
    <dgm:cxn modelId="{CB3E8B05-027D-44E0-9177-207BBED284E5}" type="presOf" srcId="{FFF7E12F-C173-4951-A6C4-521AB62D2420}" destId="{E21FC5AB-4937-4744-82DD-68AAE27F67C7}" srcOrd="0" destOrd="0" presId="urn:microsoft.com/office/officeart/2005/8/layout/vList2"/>
    <dgm:cxn modelId="{B19C160B-188E-43D9-B0C5-2F92CDAC7CB7}" srcId="{FFF7E12F-C173-4951-A6C4-521AB62D2420}" destId="{90CBCC03-35C8-4403-A43B-6DD9AEF4E3DA}" srcOrd="3" destOrd="0" parTransId="{C9EAE102-BB8E-4793-8F84-237078A7AC81}" sibTransId="{99C67552-533C-46F4-81DD-35274EB81FA2}"/>
    <dgm:cxn modelId="{0C71221A-28D0-46D8-A984-15C76B2E2527}" type="presOf" srcId="{4E6888B4-1139-46EF-B607-5D02E1B20CFB}" destId="{C49BFD93-0D6C-4541-8E83-C0F347D2F5A3}" srcOrd="0" destOrd="0" presId="urn:microsoft.com/office/officeart/2005/8/layout/vList2"/>
    <dgm:cxn modelId="{DA30A02A-E423-4C16-B1D0-E2879EC411B7}" srcId="{FFF7E12F-C173-4951-A6C4-521AB62D2420}" destId="{8E26044C-72C6-41DC-97A0-E651D124F03D}" srcOrd="1" destOrd="0" parTransId="{DBE08583-AE5F-4FB4-8D21-542A7E5F60D9}" sibTransId="{41A87FF7-1AE5-4540-BB56-17798AAC6BA0}"/>
    <dgm:cxn modelId="{6B9BC851-EBA4-4DBB-AA54-96D68FF6EE2D}" srcId="{FFF7E12F-C173-4951-A6C4-521AB62D2420}" destId="{4E6888B4-1139-46EF-B607-5D02E1B20CFB}" srcOrd="2" destOrd="0" parTransId="{D00673A7-275C-4B0F-8A27-E7B9AE6E58CA}" sibTransId="{41EE9F3B-DEBB-4DBF-8381-A24F595BF4A6}"/>
    <dgm:cxn modelId="{61F1EB5A-841A-4ABB-82AB-0B81B102A4A2}" srcId="{FFF7E12F-C173-4951-A6C4-521AB62D2420}" destId="{180CC751-E3C9-43E3-A146-2EE0C0DD431E}" srcOrd="0" destOrd="0" parTransId="{7BA2E16B-B806-4862-9912-05E2A8FEF57F}" sibTransId="{B9683DC0-0CC4-470A-B4E8-5E8010F8A5FB}"/>
    <dgm:cxn modelId="{B96448EA-02AF-4DBE-837B-A0435F520AF6}" type="presOf" srcId="{8E26044C-72C6-41DC-97A0-E651D124F03D}" destId="{0586EDF9-07B8-4C1C-B1F3-4177164CB884}" srcOrd="0" destOrd="0" presId="urn:microsoft.com/office/officeart/2005/8/layout/vList2"/>
    <dgm:cxn modelId="{346C76FF-4802-4184-94C1-9CA8D5757D80}" type="presOf" srcId="{90CBCC03-35C8-4403-A43B-6DD9AEF4E3DA}" destId="{6B2E98FE-057A-4570-ADF2-110721936B30}" srcOrd="0" destOrd="0" presId="urn:microsoft.com/office/officeart/2005/8/layout/vList2"/>
    <dgm:cxn modelId="{699981FF-29D6-4FBD-AE08-1FF3D9F72A06}" type="presOf" srcId="{180CC751-E3C9-43E3-A146-2EE0C0DD431E}" destId="{151AA921-EC6F-45F7-B0B6-A83AC16460CF}" srcOrd="0" destOrd="0" presId="urn:microsoft.com/office/officeart/2005/8/layout/vList2"/>
    <dgm:cxn modelId="{3D71DD26-E156-4874-AEA9-50A9EF4B58BC}" type="presParOf" srcId="{E21FC5AB-4937-4744-82DD-68AAE27F67C7}" destId="{151AA921-EC6F-45F7-B0B6-A83AC16460CF}" srcOrd="0" destOrd="0" presId="urn:microsoft.com/office/officeart/2005/8/layout/vList2"/>
    <dgm:cxn modelId="{B1F5DA88-4FAD-4C7E-B71C-171F1C91F741}" type="presParOf" srcId="{E21FC5AB-4937-4744-82DD-68AAE27F67C7}" destId="{0FE4EF16-BF32-47A5-931B-77E60E04D3BA}" srcOrd="1" destOrd="0" presId="urn:microsoft.com/office/officeart/2005/8/layout/vList2"/>
    <dgm:cxn modelId="{9F395876-2323-4CE6-9F84-630F80EF5D9C}" type="presParOf" srcId="{E21FC5AB-4937-4744-82DD-68AAE27F67C7}" destId="{0586EDF9-07B8-4C1C-B1F3-4177164CB884}" srcOrd="2" destOrd="0" presId="urn:microsoft.com/office/officeart/2005/8/layout/vList2"/>
    <dgm:cxn modelId="{B517FDA4-D944-4F35-94D5-53C712248184}" type="presParOf" srcId="{E21FC5AB-4937-4744-82DD-68AAE27F67C7}" destId="{87C02F7A-0B38-49A1-BF78-3F5EF488A8DD}" srcOrd="3" destOrd="0" presId="urn:microsoft.com/office/officeart/2005/8/layout/vList2"/>
    <dgm:cxn modelId="{447BEAAB-79B3-431B-8741-8F7141B3871F}" type="presParOf" srcId="{E21FC5AB-4937-4744-82DD-68AAE27F67C7}" destId="{C49BFD93-0D6C-4541-8E83-C0F347D2F5A3}" srcOrd="4" destOrd="0" presId="urn:microsoft.com/office/officeart/2005/8/layout/vList2"/>
    <dgm:cxn modelId="{DB699CA5-F434-4BFA-BD25-FFBC24DD7DAC}" type="presParOf" srcId="{E21FC5AB-4937-4744-82DD-68AAE27F67C7}" destId="{9EE994F3-B5DD-4133-923B-C5FB08F8FC79}" srcOrd="5" destOrd="0" presId="urn:microsoft.com/office/officeart/2005/8/layout/vList2"/>
    <dgm:cxn modelId="{9A08387C-9D69-45EC-9954-46354E5BE557}" type="presParOf" srcId="{E21FC5AB-4937-4744-82DD-68AAE27F67C7}" destId="{6B2E98FE-057A-4570-ADF2-110721936B30}"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6E60AF09-2BC7-4AE3-84BF-27A4483ECA5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983982A-59D1-4E7B-91C2-808DB6ED04EA}">
      <dgm:prSet custT="1"/>
      <dgm:spPr/>
      <dgm:t>
        <a:bodyPr/>
        <a:lstStyle/>
        <a:p>
          <a:r>
            <a:rPr lang="en-US" sz="3600" dirty="0"/>
            <a:t>You have presented your Risk Pathway Diagrams to the Ugandan Ministry of Health.</a:t>
          </a:r>
        </a:p>
      </dgm:t>
    </dgm:pt>
    <dgm:pt modelId="{3879C60E-6BC2-40EE-9E9A-4C9E43C2105C}" type="parTrans" cxnId="{4B7C76A7-D2B1-4432-877D-B2EF45E92EDE}">
      <dgm:prSet/>
      <dgm:spPr/>
      <dgm:t>
        <a:bodyPr/>
        <a:lstStyle/>
        <a:p>
          <a:endParaRPr lang="en-US"/>
        </a:p>
      </dgm:t>
    </dgm:pt>
    <dgm:pt modelId="{3A58F1FA-4755-414B-8163-2C33C38007EF}" type="sibTrans" cxnId="{4B7C76A7-D2B1-4432-877D-B2EF45E92EDE}">
      <dgm:prSet/>
      <dgm:spPr/>
      <dgm:t>
        <a:bodyPr/>
        <a:lstStyle/>
        <a:p>
          <a:endParaRPr lang="en-US"/>
        </a:p>
      </dgm:t>
    </dgm:pt>
    <dgm:pt modelId="{75F7E8C5-A46A-40EC-BFF2-3BF6D7E5A07E}">
      <dgm:prSet custT="1"/>
      <dgm:spPr/>
      <dgm:t>
        <a:bodyPr/>
        <a:lstStyle/>
        <a:p>
          <a:r>
            <a:rPr lang="en-US" sz="3600" dirty="0"/>
            <a:t>They</a:t>
          </a:r>
          <a:r>
            <a:rPr lang="en-US" sz="3600" baseline="0" dirty="0"/>
            <a:t> have asked you to work on a risk assessment scenario for human and animal health outcomes due to RVFV among the population of Karamojong people in the Northeastern Karamoja region of Uganda.</a:t>
          </a:r>
          <a:endParaRPr lang="en-US" sz="3600" dirty="0"/>
        </a:p>
      </dgm:t>
    </dgm:pt>
    <dgm:pt modelId="{1179961B-4F2B-40F8-8403-36F8C95DCEE9}" type="parTrans" cxnId="{38127505-52A9-4F3E-8DC7-A20ADDB75ED4}">
      <dgm:prSet/>
      <dgm:spPr/>
      <dgm:t>
        <a:bodyPr/>
        <a:lstStyle/>
        <a:p>
          <a:endParaRPr lang="en-US"/>
        </a:p>
      </dgm:t>
    </dgm:pt>
    <dgm:pt modelId="{CB014FD0-185E-4850-A566-F0B529B0FF3A}" type="sibTrans" cxnId="{38127505-52A9-4F3E-8DC7-A20ADDB75ED4}">
      <dgm:prSet/>
      <dgm:spPr/>
      <dgm:t>
        <a:bodyPr/>
        <a:lstStyle/>
        <a:p>
          <a:endParaRPr lang="en-US"/>
        </a:p>
      </dgm:t>
    </dgm:pt>
    <dgm:pt modelId="{39AE64F2-7233-483D-96D3-6948093FF93D}">
      <dgm:prSet custT="1"/>
      <dgm:spPr/>
      <dgm:t>
        <a:bodyPr/>
        <a:lstStyle/>
        <a:p>
          <a:r>
            <a:rPr lang="en-US" sz="3600" baseline="0" dirty="0"/>
            <a:t>They would like you to consider the environmental effect of rainfall/seasonality in your assessment. </a:t>
          </a:r>
          <a:endParaRPr lang="en-US" sz="3600" dirty="0"/>
        </a:p>
      </dgm:t>
    </dgm:pt>
    <dgm:pt modelId="{E8F2FF7A-D450-4CD4-BE64-4E496AB71E0A}" type="parTrans" cxnId="{643CC5FD-CCC8-4609-944D-A990E03CF926}">
      <dgm:prSet/>
      <dgm:spPr/>
    </dgm:pt>
    <dgm:pt modelId="{1142E3DB-DA76-4C9B-B771-57D540800840}" type="sibTrans" cxnId="{643CC5FD-CCC8-4609-944D-A990E03CF926}">
      <dgm:prSet/>
      <dgm:spPr/>
    </dgm:pt>
    <dgm:pt modelId="{7C7D1300-6B85-438E-9572-F4D3DF77AB90}">
      <dgm:prSet custT="1"/>
      <dgm:spPr/>
      <dgm:t>
        <a:bodyPr/>
        <a:lstStyle/>
        <a:p>
          <a:endParaRPr lang="en-US" sz="3600" baseline="0" dirty="0"/>
        </a:p>
        <a:p>
          <a:r>
            <a:rPr lang="en-US" sz="3600" baseline="0" dirty="0"/>
            <a:t>The results of your assessment will inform their risk prevention and mitigation strategy. </a:t>
          </a:r>
        </a:p>
        <a:p>
          <a:endParaRPr lang="en-US" sz="3600" dirty="0"/>
        </a:p>
      </dgm:t>
    </dgm:pt>
    <dgm:pt modelId="{D4BE9449-A5CC-4B20-989F-6FC0CA9B1DF9}" type="parTrans" cxnId="{0B60EFFA-92BC-4073-9255-A04661C3EF5F}">
      <dgm:prSet/>
      <dgm:spPr/>
    </dgm:pt>
    <dgm:pt modelId="{A1911346-48E5-45C6-9AFF-FD39B8907E1E}" type="sibTrans" cxnId="{0B60EFFA-92BC-4073-9255-A04661C3EF5F}">
      <dgm:prSet/>
      <dgm:spPr/>
    </dgm:pt>
    <dgm:pt modelId="{F04B74DA-DDD5-4634-A7EB-C35ED6C0F752}" type="pres">
      <dgm:prSet presAssocID="{6E60AF09-2BC7-4AE3-84BF-27A4483ECA55}" presName="linear" presStyleCnt="0">
        <dgm:presLayoutVars>
          <dgm:animLvl val="lvl"/>
          <dgm:resizeHandles val="exact"/>
        </dgm:presLayoutVars>
      </dgm:prSet>
      <dgm:spPr/>
    </dgm:pt>
    <dgm:pt modelId="{4E983420-B6C1-4FE4-BECB-36343309A90C}" type="pres">
      <dgm:prSet presAssocID="{8983982A-59D1-4E7B-91C2-808DB6ED04EA}" presName="parentText" presStyleLbl="node1" presStyleIdx="0" presStyleCnt="4">
        <dgm:presLayoutVars>
          <dgm:chMax val="0"/>
          <dgm:bulletEnabled val="1"/>
        </dgm:presLayoutVars>
      </dgm:prSet>
      <dgm:spPr/>
    </dgm:pt>
    <dgm:pt modelId="{D4368B51-0FB2-4BED-84AD-707A5375869D}" type="pres">
      <dgm:prSet presAssocID="{3A58F1FA-4755-414B-8163-2C33C38007EF}" presName="spacer" presStyleCnt="0"/>
      <dgm:spPr/>
    </dgm:pt>
    <dgm:pt modelId="{C80E80AB-76B6-4501-A54F-CB57B5A3B61C}" type="pres">
      <dgm:prSet presAssocID="{75F7E8C5-A46A-40EC-BFF2-3BF6D7E5A07E}" presName="parentText" presStyleLbl="node1" presStyleIdx="1" presStyleCnt="4">
        <dgm:presLayoutVars>
          <dgm:chMax val="0"/>
          <dgm:bulletEnabled val="1"/>
        </dgm:presLayoutVars>
      </dgm:prSet>
      <dgm:spPr/>
    </dgm:pt>
    <dgm:pt modelId="{43A90FE8-7433-49E1-8E52-6B37C6B8B283}" type="pres">
      <dgm:prSet presAssocID="{CB014FD0-185E-4850-A566-F0B529B0FF3A}" presName="spacer" presStyleCnt="0"/>
      <dgm:spPr/>
    </dgm:pt>
    <dgm:pt modelId="{0B11FF56-DD7F-4079-8B32-012262FE1780}" type="pres">
      <dgm:prSet presAssocID="{39AE64F2-7233-483D-96D3-6948093FF93D}" presName="parentText" presStyleLbl="node1" presStyleIdx="2" presStyleCnt="4">
        <dgm:presLayoutVars>
          <dgm:chMax val="0"/>
          <dgm:bulletEnabled val="1"/>
        </dgm:presLayoutVars>
      </dgm:prSet>
      <dgm:spPr/>
    </dgm:pt>
    <dgm:pt modelId="{7FF70F9E-02B7-4CDD-9E0E-DE90A45D0D16}" type="pres">
      <dgm:prSet presAssocID="{1142E3DB-DA76-4C9B-B771-57D540800840}" presName="spacer" presStyleCnt="0"/>
      <dgm:spPr/>
    </dgm:pt>
    <dgm:pt modelId="{151374E0-C989-4C09-8828-01EE02A30CCF}" type="pres">
      <dgm:prSet presAssocID="{7C7D1300-6B85-438E-9572-F4D3DF77AB90}" presName="parentText" presStyleLbl="node1" presStyleIdx="3" presStyleCnt="4">
        <dgm:presLayoutVars>
          <dgm:chMax val="0"/>
          <dgm:bulletEnabled val="1"/>
        </dgm:presLayoutVars>
      </dgm:prSet>
      <dgm:spPr/>
    </dgm:pt>
  </dgm:ptLst>
  <dgm:cxnLst>
    <dgm:cxn modelId="{38127505-52A9-4F3E-8DC7-A20ADDB75ED4}" srcId="{6E60AF09-2BC7-4AE3-84BF-27A4483ECA55}" destId="{75F7E8C5-A46A-40EC-BFF2-3BF6D7E5A07E}" srcOrd="1" destOrd="0" parTransId="{1179961B-4F2B-40F8-8403-36F8C95DCEE9}" sibTransId="{CB014FD0-185E-4850-A566-F0B529B0FF3A}"/>
    <dgm:cxn modelId="{D4B5463C-D766-4329-9785-71FCFF13F8B6}" type="presOf" srcId="{6E60AF09-2BC7-4AE3-84BF-27A4483ECA55}" destId="{F04B74DA-DDD5-4634-A7EB-C35ED6C0F752}" srcOrd="0" destOrd="0" presId="urn:microsoft.com/office/officeart/2005/8/layout/vList2"/>
    <dgm:cxn modelId="{B46E4495-FB57-4DD2-A3EA-112F706C7DFF}" type="presOf" srcId="{75F7E8C5-A46A-40EC-BFF2-3BF6D7E5A07E}" destId="{C80E80AB-76B6-4501-A54F-CB57B5A3B61C}" srcOrd="0" destOrd="0" presId="urn:microsoft.com/office/officeart/2005/8/layout/vList2"/>
    <dgm:cxn modelId="{C7833F98-EB86-44BC-BD30-54CA2041718B}" type="presOf" srcId="{39AE64F2-7233-483D-96D3-6948093FF93D}" destId="{0B11FF56-DD7F-4079-8B32-012262FE1780}" srcOrd="0" destOrd="0" presId="urn:microsoft.com/office/officeart/2005/8/layout/vList2"/>
    <dgm:cxn modelId="{4B7C76A7-D2B1-4432-877D-B2EF45E92EDE}" srcId="{6E60AF09-2BC7-4AE3-84BF-27A4483ECA55}" destId="{8983982A-59D1-4E7B-91C2-808DB6ED04EA}" srcOrd="0" destOrd="0" parTransId="{3879C60E-6BC2-40EE-9E9A-4C9E43C2105C}" sibTransId="{3A58F1FA-4755-414B-8163-2C33C38007EF}"/>
    <dgm:cxn modelId="{24A931B8-F457-4A3A-A43C-D53A89E76D10}" type="presOf" srcId="{8983982A-59D1-4E7B-91C2-808DB6ED04EA}" destId="{4E983420-B6C1-4FE4-BECB-36343309A90C}" srcOrd="0" destOrd="0" presId="urn:microsoft.com/office/officeart/2005/8/layout/vList2"/>
    <dgm:cxn modelId="{22207FD1-85A3-496B-8F22-A9417F1A5220}" type="presOf" srcId="{7C7D1300-6B85-438E-9572-F4D3DF77AB90}" destId="{151374E0-C989-4C09-8828-01EE02A30CCF}" srcOrd="0" destOrd="0" presId="urn:microsoft.com/office/officeart/2005/8/layout/vList2"/>
    <dgm:cxn modelId="{0B60EFFA-92BC-4073-9255-A04661C3EF5F}" srcId="{6E60AF09-2BC7-4AE3-84BF-27A4483ECA55}" destId="{7C7D1300-6B85-438E-9572-F4D3DF77AB90}" srcOrd="3" destOrd="0" parTransId="{D4BE9449-A5CC-4B20-989F-6FC0CA9B1DF9}" sibTransId="{A1911346-48E5-45C6-9AFF-FD39B8907E1E}"/>
    <dgm:cxn modelId="{643CC5FD-CCC8-4609-944D-A990E03CF926}" srcId="{6E60AF09-2BC7-4AE3-84BF-27A4483ECA55}" destId="{39AE64F2-7233-483D-96D3-6948093FF93D}" srcOrd="2" destOrd="0" parTransId="{E8F2FF7A-D450-4CD4-BE64-4E496AB71E0A}" sibTransId="{1142E3DB-DA76-4C9B-B771-57D540800840}"/>
    <dgm:cxn modelId="{3BC352D2-60EE-4BD3-A0F8-C0819C247262}" type="presParOf" srcId="{F04B74DA-DDD5-4634-A7EB-C35ED6C0F752}" destId="{4E983420-B6C1-4FE4-BECB-36343309A90C}" srcOrd="0" destOrd="0" presId="urn:microsoft.com/office/officeart/2005/8/layout/vList2"/>
    <dgm:cxn modelId="{AD748FE0-8564-47A7-9485-1319B14CB4FB}" type="presParOf" srcId="{F04B74DA-DDD5-4634-A7EB-C35ED6C0F752}" destId="{D4368B51-0FB2-4BED-84AD-707A5375869D}" srcOrd="1" destOrd="0" presId="urn:microsoft.com/office/officeart/2005/8/layout/vList2"/>
    <dgm:cxn modelId="{DFC7095D-D8DA-4B99-95AE-309FD999167E}" type="presParOf" srcId="{F04B74DA-DDD5-4634-A7EB-C35ED6C0F752}" destId="{C80E80AB-76B6-4501-A54F-CB57B5A3B61C}" srcOrd="2" destOrd="0" presId="urn:microsoft.com/office/officeart/2005/8/layout/vList2"/>
    <dgm:cxn modelId="{59EF4C57-DC2D-4603-A579-5C2ECDB3CCD4}" type="presParOf" srcId="{F04B74DA-DDD5-4634-A7EB-C35ED6C0F752}" destId="{43A90FE8-7433-49E1-8E52-6B37C6B8B283}" srcOrd="3" destOrd="0" presId="urn:microsoft.com/office/officeart/2005/8/layout/vList2"/>
    <dgm:cxn modelId="{05AC6A6E-3279-4320-A150-10031C5F9BAC}" type="presParOf" srcId="{F04B74DA-DDD5-4634-A7EB-C35ED6C0F752}" destId="{0B11FF56-DD7F-4079-8B32-012262FE1780}" srcOrd="4" destOrd="0" presId="urn:microsoft.com/office/officeart/2005/8/layout/vList2"/>
    <dgm:cxn modelId="{898C90C5-A47F-4B69-ACF9-EC3E4545D908}" type="presParOf" srcId="{F04B74DA-DDD5-4634-A7EB-C35ED6C0F752}" destId="{7FF70F9E-02B7-4CDD-9E0E-DE90A45D0D16}" srcOrd="5" destOrd="0" presId="urn:microsoft.com/office/officeart/2005/8/layout/vList2"/>
    <dgm:cxn modelId="{A3FEEF6A-BB43-4E5C-8709-C0FAE8C63E36}" type="presParOf" srcId="{F04B74DA-DDD5-4634-A7EB-C35ED6C0F752}" destId="{151374E0-C989-4C09-8828-01EE02A30CCF}"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8827CBF8-3587-45B6-AD73-AEB66D6B07C0}"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en-US"/>
        </a:p>
      </dgm:t>
    </dgm:pt>
    <dgm:pt modelId="{C67E3511-E11A-493E-913F-7CA3B8D3FE2C}">
      <dgm:prSet/>
      <dgm:spPr/>
      <dgm:t>
        <a:bodyPr/>
        <a:lstStyle/>
        <a:p>
          <a:r>
            <a:rPr lang="en-US" dirty="0"/>
            <a:t>Describe</a:t>
          </a:r>
          <a:r>
            <a:rPr lang="en-US" baseline="0" dirty="0"/>
            <a:t> what you believe the next steps might be in the risk assessment process?</a:t>
          </a:r>
          <a:endParaRPr lang="en-US" dirty="0"/>
        </a:p>
      </dgm:t>
    </dgm:pt>
    <dgm:pt modelId="{2155676F-68A8-4580-9C7C-3F26839F5D96}" type="parTrans" cxnId="{4C5DD2CC-936B-4F69-8CCF-A7776AF195D9}">
      <dgm:prSet/>
      <dgm:spPr/>
      <dgm:t>
        <a:bodyPr/>
        <a:lstStyle/>
        <a:p>
          <a:endParaRPr lang="en-US"/>
        </a:p>
      </dgm:t>
    </dgm:pt>
    <dgm:pt modelId="{3B9F4953-FFCB-4102-A1CE-D398645D9998}" type="sibTrans" cxnId="{4C5DD2CC-936B-4F69-8CCF-A7776AF195D9}">
      <dgm:prSet/>
      <dgm:spPr/>
      <dgm:t>
        <a:bodyPr/>
        <a:lstStyle/>
        <a:p>
          <a:endParaRPr lang="en-US"/>
        </a:p>
      </dgm:t>
    </dgm:pt>
    <dgm:pt modelId="{3B062A59-9C0A-4B1B-AFE9-2F89099E266B}">
      <dgm:prSet/>
      <dgm:spPr/>
      <dgm:t>
        <a:bodyPr/>
        <a:lstStyle/>
        <a:p>
          <a:r>
            <a:rPr lang="en-US" dirty="0"/>
            <a:t>Explain how you think the Risk Pathway diagrams will be useful to the task you have been asked to accomplish? </a:t>
          </a:r>
        </a:p>
      </dgm:t>
    </dgm:pt>
    <dgm:pt modelId="{B073CBF7-9B1A-46F9-9CB8-4A2312BD8630}" type="parTrans" cxnId="{D1A7855D-49B0-4970-AABE-10482127F2E1}">
      <dgm:prSet/>
      <dgm:spPr/>
      <dgm:t>
        <a:bodyPr/>
        <a:lstStyle/>
        <a:p>
          <a:endParaRPr lang="en-US"/>
        </a:p>
      </dgm:t>
    </dgm:pt>
    <dgm:pt modelId="{18230428-D264-446B-A5BD-18FBD7449617}" type="sibTrans" cxnId="{D1A7855D-49B0-4970-AABE-10482127F2E1}">
      <dgm:prSet/>
      <dgm:spPr/>
      <dgm:t>
        <a:bodyPr/>
        <a:lstStyle/>
        <a:p>
          <a:endParaRPr lang="en-US"/>
        </a:p>
      </dgm:t>
    </dgm:pt>
    <dgm:pt modelId="{39FEF705-4672-48E4-974D-461F409B9981}">
      <dgm:prSet/>
      <dgm:spPr/>
      <dgm:t>
        <a:bodyPr/>
        <a:lstStyle/>
        <a:p>
          <a:r>
            <a:rPr lang="en-US" dirty="0"/>
            <a:t>What additional information would you need to continue with the problem?</a:t>
          </a:r>
        </a:p>
      </dgm:t>
    </dgm:pt>
    <dgm:pt modelId="{43806085-3F5B-49EA-9B7F-2401E948930A}" type="parTrans" cxnId="{82B28BD4-ED3E-4AC9-9CF1-22E8249FA5FE}">
      <dgm:prSet/>
      <dgm:spPr/>
      <dgm:t>
        <a:bodyPr/>
        <a:lstStyle/>
        <a:p>
          <a:endParaRPr lang="en-US"/>
        </a:p>
      </dgm:t>
    </dgm:pt>
    <dgm:pt modelId="{782952F8-5221-4D72-9376-36FDE09AFE38}" type="sibTrans" cxnId="{82B28BD4-ED3E-4AC9-9CF1-22E8249FA5FE}">
      <dgm:prSet/>
      <dgm:spPr/>
      <dgm:t>
        <a:bodyPr/>
        <a:lstStyle/>
        <a:p>
          <a:endParaRPr lang="en-US"/>
        </a:p>
      </dgm:t>
    </dgm:pt>
    <dgm:pt modelId="{A19CC38C-6EE6-46B4-805B-17511BAC7C79}">
      <dgm:prSet/>
      <dgm:spPr/>
      <dgm:t>
        <a:bodyPr/>
        <a:lstStyle/>
        <a:p>
          <a:r>
            <a:rPr lang="en-US" dirty="0"/>
            <a:t>In what ways are the Risk Pathways not suitable for this task?</a:t>
          </a:r>
        </a:p>
      </dgm:t>
    </dgm:pt>
    <dgm:pt modelId="{10E61590-E593-455F-AB8D-0737A4F3C796}" type="parTrans" cxnId="{37824E86-C47B-4E70-9D75-F9B2265C8D55}">
      <dgm:prSet/>
      <dgm:spPr/>
    </dgm:pt>
    <dgm:pt modelId="{0BBAE150-C91D-4EBB-AAB5-E33732EB6BE5}" type="sibTrans" cxnId="{37824E86-C47B-4E70-9D75-F9B2265C8D55}">
      <dgm:prSet/>
      <dgm:spPr/>
    </dgm:pt>
    <dgm:pt modelId="{6615B410-77EF-4384-BC0E-6C7E5647C14B}" type="pres">
      <dgm:prSet presAssocID="{8827CBF8-3587-45B6-AD73-AEB66D6B07C0}" presName="linear" presStyleCnt="0">
        <dgm:presLayoutVars>
          <dgm:animLvl val="lvl"/>
          <dgm:resizeHandles val="exact"/>
        </dgm:presLayoutVars>
      </dgm:prSet>
      <dgm:spPr/>
    </dgm:pt>
    <dgm:pt modelId="{51CE96CA-B816-4E57-A3F5-258C5FAC5CA8}" type="pres">
      <dgm:prSet presAssocID="{3B062A59-9C0A-4B1B-AFE9-2F89099E266B}" presName="parentText" presStyleLbl="node1" presStyleIdx="0" presStyleCnt="4">
        <dgm:presLayoutVars>
          <dgm:chMax val="0"/>
          <dgm:bulletEnabled val="1"/>
        </dgm:presLayoutVars>
      </dgm:prSet>
      <dgm:spPr/>
    </dgm:pt>
    <dgm:pt modelId="{4BFB45AA-50D8-4464-988D-D8E9359E3971}" type="pres">
      <dgm:prSet presAssocID="{18230428-D264-446B-A5BD-18FBD7449617}" presName="spacer" presStyleCnt="0"/>
      <dgm:spPr/>
    </dgm:pt>
    <dgm:pt modelId="{73BCB80F-3F9F-49E1-AF17-EA6705852777}" type="pres">
      <dgm:prSet presAssocID="{A19CC38C-6EE6-46B4-805B-17511BAC7C79}" presName="parentText" presStyleLbl="node1" presStyleIdx="1" presStyleCnt="4">
        <dgm:presLayoutVars>
          <dgm:chMax val="0"/>
          <dgm:bulletEnabled val="1"/>
        </dgm:presLayoutVars>
      </dgm:prSet>
      <dgm:spPr/>
    </dgm:pt>
    <dgm:pt modelId="{02B74CDA-3116-4F71-9953-134316D0EAEA}" type="pres">
      <dgm:prSet presAssocID="{0BBAE150-C91D-4EBB-AAB5-E33732EB6BE5}" presName="spacer" presStyleCnt="0"/>
      <dgm:spPr/>
    </dgm:pt>
    <dgm:pt modelId="{6F73DE77-A532-4D78-A910-CB16255FF9AB}" type="pres">
      <dgm:prSet presAssocID="{39FEF705-4672-48E4-974D-461F409B9981}" presName="parentText" presStyleLbl="node1" presStyleIdx="2" presStyleCnt="4">
        <dgm:presLayoutVars>
          <dgm:chMax val="0"/>
          <dgm:bulletEnabled val="1"/>
        </dgm:presLayoutVars>
      </dgm:prSet>
      <dgm:spPr/>
    </dgm:pt>
    <dgm:pt modelId="{E24FC33C-A625-48A3-B1C3-431BEFC98CBE}" type="pres">
      <dgm:prSet presAssocID="{782952F8-5221-4D72-9376-36FDE09AFE38}" presName="spacer" presStyleCnt="0"/>
      <dgm:spPr/>
    </dgm:pt>
    <dgm:pt modelId="{B433B31A-86A4-418E-90AE-666E712641E8}" type="pres">
      <dgm:prSet presAssocID="{C67E3511-E11A-493E-913F-7CA3B8D3FE2C}" presName="parentText" presStyleLbl="node1" presStyleIdx="3" presStyleCnt="4">
        <dgm:presLayoutVars>
          <dgm:chMax val="0"/>
          <dgm:bulletEnabled val="1"/>
        </dgm:presLayoutVars>
      </dgm:prSet>
      <dgm:spPr/>
    </dgm:pt>
  </dgm:ptLst>
  <dgm:cxnLst>
    <dgm:cxn modelId="{ED732C04-99D7-4894-A005-8754A69E5D43}" type="presOf" srcId="{A19CC38C-6EE6-46B4-805B-17511BAC7C79}" destId="{73BCB80F-3F9F-49E1-AF17-EA6705852777}" srcOrd="0" destOrd="0" presId="urn:microsoft.com/office/officeart/2005/8/layout/vList2"/>
    <dgm:cxn modelId="{D1A7855D-49B0-4970-AABE-10482127F2E1}" srcId="{8827CBF8-3587-45B6-AD73-AEB66D6B07C0}" destId="{3B062A59-9C0A-4B1B-AFE9-2F89099E266B}" srcOrd="0" destOrd="0" parTransId="{B073CBF7-9B1A-46F9-9CB8-4A2312BD8630}" sibTransId="{18230428-D264-446B-A5BD-18FBD7449617}"/>
    <dgm:cxn modelId="{37824E86-C47B-4E70-9D75-F9B2265C8D55}" srcId="{8827CBF8-3587-45B6-AD73-AEB66D6B07C0}" destId="{A19CC38C-6EE6-46B4-805B-17511BAC7C79}" srcOrd="1" destOrd="0" parTransId="{10E61590-E593-455F-AB8D-0737A4F3C796}" sibTransId="{0BBAE150-C91D-4EBB-AAB5-E33732EB6BE5}"/>
    <dgm:cxn modelId="{7EE09A8A-97C0-4714-B618-F93CE0B6280D}" type="presOf" srcId="{39FEF705-4672-48E4-974D-461F409B9981}" destId="{6F73DE77-A532-4D78-A910-CB16255FF9AB}" srcOrd="0" destOrd="0" presId="urn:microsoft.com/office/officeart/2005/8/layout/vList2"/>
    <dgm:cxn modelId="{0508CEAF-CE64-45AF-B23D-8E4D58C4B7CA}" type="presOf" srcId="{8827CBF8-3587-45B6-AD73-AEB66D6B07C0}" destId="{6615B410-77EF-4384-BC0E-6C7E5647C14B}" srcOrd="0" destOrd="0" presId="urn:microsoft.com/office/officeart/2005/8/layout/vList2"/>
    <dgm:cxn modelId="{4C5DD2CC-936B-4F69-8CCF-A7776AF195D9}" srcId="{8827CBF8-3587-45B6-AD73-AEB66D6B07C0}" destId="{C67E3511-E11A-493E-913F-7CA3B8D3FE2C}" srcOrd="3" destOrd="0" parTransId="{2155676F-68A8-4580-9C7C-3F26839F5D96}" sibTransId="{3B9F4953-FFCB-4102-A1CE-D398645D9998}"/>
    <dgm:cxn modelId="{82B28BD4-ED3E-4AC9-9CF1-22E8249FA5FE}" srcId="{8827CBF8-3587-45B6-AD73-AEB66D6B07C0}" destId="{39FEF705-4672-48E4-974D-461F409B9981}" srcOrd="2" destOrd="0" parTransId="{43806085-3F5B-49EA-9B7F-2401E948930A}" sibTransId="{782952F8-5221-4D72-9376-36FDE09AFE38}"/>
    <dgm:cxn modelId="{3A1A40DD-C982-4623-83AC-089B6CDFBA6F}" type="presOf" srcId="{C67E3511-E11A-493E-913F-7CA3B8D3FE2C}" destId="{B433B31A-86A4-418E-90AE-666E712641E8}" srcOrd="0" destOrd="0" presId="urn:microsoft.com/office/officeart/2005/8/layout/vList2"/>
    <dgm:cxn modelId="{63F681E3-BEAF-4FA0-AE94-EBBD313E666E}" type="presOf" srcId="{3B062A59-9C0A-4B1B-AFE9-2F89099E266B}" destId="{51CE96CA-B816-4E57-A3F5-258C5FAC5CA8}" srcOrd="0" destOrd="0" presId="urn:microsoft.com/office/officeart/2005/8/layout/vList2"/>
    <dgm:cxn modelId="{6DE1F5EE-C1E5-476F-8228-5EC16DA6EEE2}" type="presParOf" srcId="{6615B410-77EF-4384-BC0E-6C7E5647C14B}" destId="{51CE96CA-B816-4E57-A3F5-258C5FAC5CA8}" srcOrd="0" destOrd="0" presId="urn:microsoft.com/office/officeart/2005/8/layout/vList2"/>
    <dgm:cxn modelId="{99985704-02B7-4D27-A7CD-EE9755075F40}" type="presParOf" srcId="{6615B410-77EF-4384-BC0E-6C7E5647C14B}" destId="{4BFB45AA-50D8-4464-988D-D8E9359E3971}" srcOrd="1" destOrd="0" presId="urn:microsoft.com/office/officeart/2005/8/layout/vList2"/>
    <dgm:cxn modelId="{99771719-2E50-49C2-ACA5-BC02B60577A1}" type="presParOf" srcId="{6615B410-77EF-4384-BC0E-6C7E5647C14B}" destId="{73BCB80F-3F9F-49E1-AF17-EA6705852777}" srcOrd="2" destOrd="0" presId="urn:microsoft.com/office/officeart/2005/8/layout/vList2"/>
    <dgm:cxn modelId="{7CDD6DFF-03C7-49B8-8481-FD6A3587CF31}" type="presParOf" srcId="{6615B410-77EF-4384-BC0E-6C7E5647C14B}" destId="{02B74CDA-3116-4F71-9953-134316D0EAEA}" srcOrd="3" destOrd="0" presId="urn:microsoft.com/office/officeart/2005/8/layout/vList2"/>
    <dgm:cxn modelId="{A698E852-FC8A-4597-AF72-78EF617D34CE}" type="presParOf" srcId="{6615B410-77EF-4384-BC0E-6C7E5647C14B}" destId="{6F73DE77-A532-4D78-A910-CB16255FF9AB}" srcOrd="4" destOrd="0" presId="urn:microsoft.com/office/officeart/2005/8/layout/vList2"/>
    <dgm:cxn modelId="{A5FA51F7-8122-468F-9654-9CDAAE8822AD}" type="presParOf" srcId="{6615B410-77EF-4384-BC0E-6C7E5647C14B}" destId="{E24FC33C-A625-48A3-B1C3-431BEFC98CBE}" srcOrd="5" destOrd="0" presId="urn:microsoft.com/office/officeart/2005/8/layout/vList2"/>
    <dgm:cxn modelId="{92983FCD-C0EC-4D2F-B21A-DE9CA17DE694}" type="presParOf" srcId="{6615B410-77EF-4384-BC0E-6C7E5647C14B}" destId="{B433B31A-86A4-418E-90AE-666E712641E8}"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8DDB2C39-C361-4501-ACEA-DFFC0B9FBDB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A5F8FCF-5D99-4A78-8CDB-11229A35056C}">
      <dgm:prSet/>
      <dgm:spPr/>
      <dgm:t>
        <a:bodyPr/>
        <a:lstStyle/>
        <a:p>
          <a:r>
            <a:rPr lang="en-US" dirty="0"/>
            <a:t>Review your pathway diagrams. From those pathways you will craft a specific risk assessment question that when fully investigated will yield actionable results.</a:t>
          </a:r>
        </a:p>
      </dgm:t>
    </dgm:pt>
    <dgm:pt modelId="{CA49F81C-71DC-4FEB-B21F-F9A3B2EC7032}" type="parTrans" cxnId="{88AFE6CC-1A20-4E1C-9959-59AC401ECE5D}">
      <dgm:prSet/>
      <dgm:spPr/>
      <dgm:t>
        <a:bodyPr/>
        <a:lstStyle/>
        <a:p>
          <a:endParaRPr lang="en-US"/>
        </a:p>
      </dgm:t>
    </dgm:pt>
    <dgm:pt modelId="{89322AA1-3AFD-4EB5-AE67-1CFD1F8CF3E5}" type="sibTrans" cxnId="{88AFE6CC-1A20-4E1C-9959-59AC401ECE5D}">
      <dgm:prSet/>
      <dgm:spPr/>
      <dgm:t>
        <a:bodyPr/>
        <a:lstStyle/>
        <a:p>
          <a:endParaRPr lang="en-US"/>
        </a:p>
      </dgm:t>
    </dgm:pt>
    <dgm:pt modelId="{641421B1-7EEB-4777-9A75-8C96E1349E79}">
      <dgm:prSet/>
      <dgm:spPr/>
      <dgm:t>
        <a:bodyPr/>
        <a:lstStyle/>
        <a:p>
          <a:r>
            <a:rPr lang="en-US" dirty="0"/>
            <a:t>While crafting your question, you will need to collect supporting information about the people, animals and environment of the Karamoja region.</a:t>
          </a:r>
        </a:p>
      </dgm:t>
    </dgm:pt>
    <dgm:pt modelId="{C53D1551-AD7B-4419-98E1-622B6C9F26BA}" type="parTrans" cxnId="{84ADCBAC-521A-4DED-83D1-D5BEC47342BC}">
      <dgm:prSet/>
      <dgm:spPr/>
      <dgm:t>
        <a:bodyPr/>
        <a:lstStyle/>
        <a:p>
          <a:endParaRPr lang="en-US"/>
        </a:p>
      </dgm:t>
    </dgm:pt>
    <dgm:pt modelId="{90AA84F7-A0AE-45A4-8951-48D02F89D82C}" type="sibTrans" cxnId="{84ADCBAC-521A-4DED-83D1-D5BEC47342BC}">
      <dgm:prSet/>
      <dgm:spPr/>
      <dgm:t>
        <a:bodyPr/>
        <a:lstStyle/>
        <a:p>
          <a:endParaRPr lang="en-US"/>
        </a:p>
      </dgm:t>
    </dgm:pt>
    <dgm:pt modelId="{4A4B10C8-4611-4129-8592-120DC99AB0D2}">
      <dgm:prSet/>
      <dgm:spPr/>
      <dgm:t>
        <a:bodyPr/>
        <a:lstStyle/>
        <a:p>
          <a:r>
            <a:rPr lang="en-US" b="1" dirty="0"/>
            <a:t>The goal of crafting risk assessment questions is to identify a specific context for your risk assessment such that the results of the assessment will be useful to your stakeholders. </a:t>
          </a:r>
          <a:endParaRPr lang="en-US" dirty="0"/>
        </a:p>
      </dgm:t>
    </dgm:pt>
    <dgm:pt modelId="{42792D7C-C746-46ED-A8A6-9F9EC0370CC6}" type="parTrans" cxnId="{CF2A3DA8-BB26-4C75-977C-4BB1DDCAEA8F}">
      <dgm:prSet/>
      <dgm:spPr/>
    </dgm:pt>
    <dgm:pt modelId="{0BB25310-A6A6-4A2A-A7E7-E841EEEFDB17}" type="sibTrans" cxnId="{CF2A3DA8-BB26-4C75-977C-4BB1DDCAEA8F}">
      <dgm:prSet/>
      <dgm:spPr/>
    </dgm:pt>
    <dgm:pt modelId="{8CC53859-02FF-4E54-BB7F-0AE73E99DC2E}" type="pres">
      <dgm:prSet presAssocID="{8DDB2C39-C361-4501-ACEA-DFFC0B9FBDB3}" presName="linear" presStyleCnt="0">
        <dgm:presLayoutVars>
          <dgm:animLvl val="lvl"/>
          <dgm:resizeHandles val="exact"/>
        </dgm:presLayoutVars>
      </dgm:prSet>
      <dgm:spPr/>
    </dgm:pt>
    <dgm:pt modelId="{AE668BEF-F663-465B-99DC-13792DD9813E}" type="pres">
      <dgm:prSet presAssocID="{2A5F8FCF-5D99-4A78-8CDB-11229A35056C}" presName="parentText" presStyleLbl="node1" presStyleIdx="0" presStyleCnt="3">
        <dgm:presLayoutVars>
          <dgm:chMax val="0"/>
          <dgm:bulletEnabled val="1"/>
        </dgm:presLayoutVars>
      </dgm:prSet>
      <dgm:spPr/>
    </dgm:pt>
    <dgm:pt modelId="{D0AEE290-ADA8-4185-AE81-A6E65955FBA8}" type="pres">
      <dgm:prSet presAssocID="{89322AA1-3AFD-4EB5-AE67-1CFD1F8CF3E5}" presName="spacer" presStyleCnt="0"/>
      <dgm:spPr/>
    </dgm:pt>
    <dgm:pt modelId="{53D9BF14-AB1E-4985-827A-04EFD41F18CA}" type="pres">
      <dgm:prSet presAssocID="{641421B1-7EEB-4777-9A75-8C96E1349E79}" presName="parentText" presStyleLbl="node1" presStyleIdx="1" presStyleCnt="3">
        <dgm:presLayoutVars>
          <dgm:chMax val="0"/>
          <dgm:bulletEnabled val="1"/>
        </dgm:presLayoutVars>
      </dgm:prSet>
      <dgm:spPr/>
    </dgm:pt>
    <dgm:pt modelId="{9CFC93E9-845C-499E-A124-D4A36EFC6A9E}" type="pres">
      <dgm:prSet presAssocID="{90AA84F7-A0AE-45A4-8951-48D02F89D82C}" presName="spacer" presStyleCnt="0"/>
      <dgm:spPr/>
    </dgm:pt>
    <dgm:pt modelId="{88F58DB3-DE04-4DA3-82C9-6792214701E1}" type="pres">
      <dgm:prSet presAssocID="{4A4B10C8-4611-4129-8592-120DC99AB0D2}" presName="parentText" presStyleLbl="node1" presStyleIdx="2" presStyleCnt="3">
        <dgm:presLayoutVars>
          <dgm:chMax val="0"/>
          <dgm:bulletEnabled val="1"/>
        </dgm:presLayoutVars>
      </dgm:prSet>
      <dgm:spPr/>
    </dgm:pt>
  </dgm:ptLst>
  <dgm:cxnLst>
    <dgm:cxn modelId="{91680A07-5A0E-4E53-8D77-67FFEB689A33}" type="presOf" srcId="{8DDB2C39-C361-4501-ACEA-DFFC0B9FBDB3}" destId="{8CC53859-02FF-4E54-BB7F-0AE73E99DC2E}" srcOrd="0" destOrd="0" presId="urn:microsoft.com/office/officeart/2005/8/layout/vList2"/>
    <dgm:cxn modelId="{F8CDC107-B992-4B17-B746-4FDA6E44CD2F}" type="presOf" srcId="{4A4B10C8-4611-4129-8592-120DC99AB0D2}" destId="{88F58DB3-DE04-4DA3-82C9-6792214701E1}" srcOrd="0" destOrd="0" presId="urn:microsoft.com/office/officeart/2005/8/layout/vList2"/>
    <dgm:cxn modelId="{3A1AAE11-44A8-49EF-B472-DF1F223F8C19}" type="presOf" srcId="{641421B1-7EEB-4777-9A75-8C96E1349E79}" destId="{53D9BF14-AB1E-4985-827A-04EFD41F18CA}" srcOrd="0" destOrd="0" presId="urn:microsoft.com/office/officeart/2005/8/layout/vList2"/>
    <dgm:cxn modelId="{CF2A3DA8-BB26-4C75-977C-4BB1DDCAEA8F}" srcId="{8DDB2C39-C361-4501-ACEA-DFFC0B9FBDB3}" destId="{4A4B10C8-4611-4129-8592-120DC99AB0D2}" srcOrd="2" destOrd="0" parTransId="{42792D7C-C746-46ED-A8A6-9F9EC0370CC6}" sibTransId="{0BB25310-A6A6-4A2A-A7E7-E841EEEFDB17}"/>
    <dgm:cxn modelId="{84ADCBAC-521A-4DED-83D1-D5BEC47342BC}" srcId="{8DDB2C39-C361-4501-ACEA-DFFC0B9FBDB3}" destId="{641421B1-7EEB-4777-9A75-8C96E1349E79}" srcOrd="1" destOrd="0" parTransId="{C53D1551-AD7B-4419-98E1-622B6C9F26BA}" sibTransId="{90AA84F7-A0AE-45A4-8951-48D02F89D82C}"/>
    <dgm:cxn modelId="{88AFE6CC-1A20-4E1C-9959-59AC401ECE5D}" srcId="{8DDB2C39-C361-4501-ACEA-DFFC0B9FBDB3}" destId="{2A5F8FCF-5D99-4A78-8CDB-11229A35056C}" srcOrd="0" destOrd="0" parTransId="{CA49F81C-71DC-4FEB-B21F-F9A3B2EC7032}" sibTransId="{89322AA1-3AFD-4EB5-AE67-1CFD1F8CF3E5}"/>
    <dgm:cxn modelId="{35A300DF-4B61-43AD-9BB4-166E61B81E1B}" type="presOf" srcId="{2A5F8FCF-5D99-4A78-8CDB-11229A35056C}" destId="{AE668BEF-F663-465B-99DC-13792DD9813E}" srcOrd="0" destOrd="0" presId="urn:microsoft.com/office/officeart/2005/8/layout/vList2"/>
    <dgm:cxn modelId="{F8DBFD71-8300-45A8-BA30-C81DE462BFF1}" type="presParOf" srcId="{8CC53859-02FF-4E54-BB7F-0AE73E99DC2E}" destId="{AE668BEF-F663-465B-99DC-13792DD9813E}" srcOrd="0" destOrd="0" presId="urn:microsoft.com/office/officeart/2005/8/layout/vList2"/>
    <dgm:cxn modelId="{0AB97605-72A1-4D92-B680-CF25F3542086}" type="presParOf" srcId="{8CC53859-02FF-4E54-BB7F-0AE73E99DC2E}" destId="{D0AEE290-ADA8-4185-AE81-A6E65955FBA8}" srcOrd="1" destOrd="0" presId="urn:microsoft.com/office/officeart/2005/8/layout/vList2"/>
    <dgm:cxn modelId="{2C548135-2E59-4E92-965B-593DD168FD24}" type="presParOf" srcId="{8CC53859-02FF-4E54-BB7F-0AE73E99DC2E}" destId="{53D9BF14-AB1E-4985-827A-04EFD41F18CA}" srcOrd="2" destOrd="0" presId="urn:microsoft.com/office/officeart/2005/8/layout/vList2"/>
    <dgm:cxn modelId="{7BBFE16A-2386-437B-9A50-C7CED6783211}" type="presParOf" srcId="{8CC53859-02FF-4E54-BB7F-0AE73E99DC2E}" destId="{9CFC93E9-845C-499E-A124-D4A36EFC6A9E}" srcOrd="3" destOrd="0" presId="urn:microsoft.com/office/officeart/2005/8/layout/vList2"/>
    <dgm:cxn modelId="{DEE7F4A2-B2E0-4B9C-8DC8-5C052DF974C4}" type="presParOf" srcId="{8CC53859-02FF-4E54-BB7F-0AE73E99DC2E}" destId="{88F58DB3-DE04-4DA3-82C9-6792214701E1}"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93EACD0E-8110-474F-BAB8-71F8007251D7}"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en-US"/>
        </a:p>
      </dgm:t>
    </dgm:pt>
    <dgm:pt modelId="{3E8903CE-1F5F-4740-B874-114E8B98AB9E}">
      <dgm:prSet/>
      <dgm:spPr/>
      <dgm:t>
        <a:bodyPr/>
        <a:lstStyle/>
        <a:p>
          <a:r>
            <a:rPr lang="en-US" dirty="0"/>
            <a:t>Develop a </a:t>
          </a:r>
          <a:r>
            <a:rPr lang="en-US" i="1" dirty="0"/>
            <a:t>process</a:t>
          </a:r>
          <a:r>
            <a:rPr lang="en-US" dirty="0"/>
            <a:t> for performing a qualitative assessment of the following question:</a:t>
          </a:r>
        </a:p>
      </dgm:t>
    </dgm:pt>
    <dgm:pt modelId="{52CBE830-1F8B-4569-A748-9CAA4BF076AD}" type="parTrans" cxnId="{4ED9F2B5-50BF-449E-A36A-DBE2041EBC42}">
      <dgm:prSet/>
      <dgm:spPr/>
      <dgm:t>
        <a:bodyPr/>
        <a:lstStyle/>
        <a:p>
          <a:endParaRPr lang="en-US"/>
        </a:p>
      </dgm:t>
    </dgm:pt>
    <dgm:pt modelId="{DB99F6BA-C6A4-4509-8651-2583BE881D76}" type="sibTrans" cxnId="{4ED9F2B5-50BF-449E-A36A-DBE2041EBC42}">
      <dgm:prSet/>
      <dgm:spPr/>
      <dgm:t>
        <a:bodyPr/>
        <a:lstStyle/>
        <a:p>
          <a:endParaRPr lang="en-US"/>
        </a:p>
      </dgm:t>
    </dgm:pt>
    <dgm:pt modelId="{DB5D9095-54A9-4041-9959-E221C63025CC}">
      <dgm:prSet/>
      <dgm:spPr/>
      <dgm:t>
        <a:bodyPr/>
        <a:lstStyle/>
        <a:p>
          <a:r>
            <a:rPr lang="en-US"/>
            <a:t>What was the likelihood that a 10-year-old child in Davidson County Tennessee will require hospitalization from exposure to the Covid-19 coronavirus while attending school in September 2021?</a:t>
          </a:r>
        </a:p>
      </dgm:t>
    </dgm:pt>
    <dgm:pt modelId="{D18D39C8-A2C2-4638-B314-3DF394960061}" type="parTrans" cxnId="{FE676AE7-B3F2-43C4-9FB4-AFD550CB075B}">
      <dgm:prSet/>
      <dgm:spPr/>
      <dgm:t>
        <a:bodyPr/>
        <a:lstStyle/>
        <a:p>
          <a:endParaRPr lang="en-US"/>
        </a:p>
      </dgm:t>
    </dgm:pt>
    <dgm:pt modelId="{2FDBA46B-46FE-4C5A-8865-C163D3BEE7D5}" type="sibTrans" cxnId="{FE676AE7-B3F2-43C4-9FB4-AFD550CB075B}">
      <dgm:prSet/>
      <dgm:spPr/>
      <dgm:t>
        <a:bodyPr/>
        <a:lstStyle/>
        <a:p>
          <a:endParaRPr lang="en-US"/>
        </a:p>
      </dgm:t>
    </dgm:pt>
    <dgm:pt modelId="{D88043DA-A1D6-4F9E-A250-520BE2558DCA}" type="pres">
      <dgm:prSet presAssocID="{93EACD0E-8110-474F-BAB8-71F8007251D7}" presName="linear" presStyleCnt="0">
        <dgm:presLayoutVars>
          <dgm:animLvl val="lvl"/>
          <dgm:resizeHandles val="exact"/>
        </dgm:presLayoutVars>
      </dgm:prSet>
      <dgm:spPr/>
    </dgm:pt>
    <dgm:pt modelId="{DDF0ED28-8A56-486A-8F92-48E67113DF27}" type="pres">
      <dgm:prSet presAssocID="{3E8903CE-1F5F-4740-B874-114E8B98AB9E}" presName="parentText" presStyleLbl="node1" presStyleIdx="0" presStyleCnt="2">
        <dgm:presLayoutVars>
          <dgm:chMax val="0"/>
          <dgm:bulletEnabled val="1"/>
        </dgm:presLayoutVars>
      </dgm:prSet>
      <dgm:spPr/>
    </dgm:pt>
    <dgm:pt modelId="{0DA15AB3-BEEB-4E80-976A-F15C51D659B5}" type="pres">
      <dgm:prSet presAssocID="{DB99F6BA-C6A4-4509-8651-2583BE881D76}" presName="spacer" presStyleCnt="0"/>
      <dgm:spPr/>
    </dgm:pt>
    <dgm:pt modelId="{2881E86C-322D-4CA0-8932-A5EDBC89D6D2}" type="pres">
      <dgm:prSet presAssocID="{DB5D9095-54A9-4041-9959-E221C63025CC}" presName="parentText" presStyleLbl="node1" presStyleIdx="1" presStyleCnt="2">
        <dgm:presLayoutVars>
          <dgm:chMax val="0"/>
          <dgm:bulletEnabled val="1"/>
        </dgm:presLayoutVars>
      </dgm:prSet>
      <dgm:spPr/>
    </dgm:pt>
  </dgm:ptLst>
  <dgm:cxnLst>
    <dgm:cxn modelId="{A4C01479-3F6C-4710-8522-0D9780923A62}" type="presOf" srcId="{DB5D9095-54A9-4041-9959-E221C63025CC}" destId="{2881E86C-322D-4CA0-8932-A5EDBC89D6D2}" srcOrd="0" destOrd="0" presId="urn:microsoft.com/office/officeart/2005/8/layout/vList2"/>
    <dgm:cxn modelId="{4ED9F2B5-50BF-449E-A36A-DBE2041EBC42}" srcId="{93EACD0E-8110-474F-BAB8-71F8007251D7}" destId="{3E8903CE-1F5F-4740-B874-114E8B98AB9E}" srcOrd="0" destOrd="0" parTransId="{52CBE830-1F8B-4569-A748-9CAA4BF076AD}" sibTransId="{DB99F6BA-C6A4-4509-8651-2583BE881D76}"/>
    <dgm:cxn modelId="{421AFEB6-2191-4367-9F18-99A64775872D}" type="presOf" srcId="{93EACD0E-8110-474F-BAB8-71F8007251D7}" destId="{D88043DA-A1D6-4F9E-A250-520BE2558DCA}" srcOrd="0" destOrd="0" presId="urn:microsoft.com/office/officeart/2005/8/layout/vList2"/>
    <dgm:cxn modelId="{FE676AE7-B3F2-43C4-9FB4-AFD550CB075B}" srcId="{93EACD0E-8110-474F-BAB8-71F8007251D7}" destId="{DB5D9095-54A9-4041-9959-E221C63025CC}" srcOrd="1" destOrd="0" parTransId="{D18D39C8-A2C2-4638-B314-3DF394960061}" sibTransId="{2FDBA46B-46FE-4C5A-8865-C163D3BEE7D5}"/>
    <dgm:cxn modelId="{B42F0AFF-F2D0-412F-9B0C-677385A406C1}" type="presOf" srcId="{3E8903CE-1F5F-4740-B874-114E8B98AB9E}" destId="{DDF0ED28-8A56-486A-8F92-48E67113DF27}" srcOrd="0" destOrd="0" presId="urn:microsoft.com/office/officeart/2005/8/layout/vList2"/>
    <dgm:cxn modelId="{33371C4A-83BC-4C29-9020-C5143558903C}" type="presParOf" srcId="{D88043DA-A1D6-4F9E-A250-520BE2558DCA}" destId="{DDF0ED28-8A56-486A-8F92-48E67113DF27}" srcOrd="0" destOrd="0" presId="urn:microsoft.com/office/officeart/2005/8/layout/vList2"/>
    <dgm:cxn modelId="{7C57E6CE-10A7-4F29-8C8E-7A6B38A002DE}" type="presParOf" srcId="{D88043DA-A1D6-4F9E-A250-520BE2558DCA}" destId="{0DA15AB3-BEEB-4E80-976A-F15C51D659B5}" srcOrd="1" destOrd="0" presId="urn:microsoft.com/office/officeart/2005/8/layout/vList2"/>
    <dgm:cxn modelId="{A43FC1BA-EA95-4DB4-B64E-D4A96AD33F25}" type="presParOf" srcId="{D88043DA-A1D6-4F9E-A250-520BE2558DCA}" destId="{2881E86C-322D-4CA0-8932-A5EDBC89D6D2}"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C658B844-77BF-4F56-A4C5-3AD8AC2DD14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3DA77C2-165E-4807-A2E3-2D072604264E}">
      <dgm:prSet/>
      <dgm:spPr/>
      <dgm:t>
        <a:bodyPr/>
        <a:lstStyle/>
        <a:p>
          <a:r>
            <a:rPr lang="en-US" dirty="0"/>
            <a:t>Provide a complete qualitative assessment of the likelihood that the event described in your risk assessment question will occur.</a:t>
          </a:r>
        </a:p>
      </dgm:t>
    </dgm:pt>
    <dgm:pt modelId="{3E443610-6313-4BB9-8F40-B7E776D60A08}" type="parTrans" cxnId="{8EF4B53E-0D7F-4A74-97BB-33D35C4BE9B0}">
      <dgm:prSet/>
      <dgm:spPr/>
      <dgm:t>
        <a:bodyPr/>
        <a:lstStyle/>
        <a:p>
          <a:endParaRPr lang="en-US"/>
        </a:p>
      </dgm:t>
    </dgm:pt>
    <dgm:pt modelId="{6BA93073-5755-4987-A1F0-1AFF2BF3632F}" type="sibTrans" cxnId="{8EF4B53E-0D7F-4A74-97BB-33D35C4BE9B0}">
      <dgm:prSet/>
      <dgm:spPr/>
      <dgm:t>
        <a:bodyPr/>
        <a:lstStyle/>
        <a:p>
          <a:endParaRPr lang="en-US"/>
        </a:p>
      </dgm:t>
    </dgm:pt>
    <dgm:pt modelId="{279FE08B-9899-427D-AA3A-05E745992DD0}">
      <dgm:prSet/>
      <dgm:spPr/>
      <dgm:t>
        <a:bodyPr/>
        <a:lstStyle/>
        <a:p>
          <a:r>
            <a:rPr lang="en-US"/>
            <a:t>Your findings should include a comparison of risks in rainy and dry conditions.</a:t>
          </a:r>
        </a:p>
      </dgm:t>
    </dgm:pt>
    <dgm:pt modelId="{26661F22-4C5A-428D-BF6C-921F3FDC67C3}" type="parTrans" cxnId="{38D9CF2A-C439-4D3C-B45F-A98A6878EC6C}">
      <dgm:prSet/>
      <dgm:spPr/>
      <dgm:t>
        <a:bodyPr/>
        <a:lstStyle/>
        <a:p>
          <a:endParaRPr lang="en-US"/>
        </a:p>
      </dgm:t>
    </dgm:pt>
    <dgm:pt modelId="{BE29D33B-CA2B-4550-8BC9-416281073743}" type="sibTrans" cxnId="{38D9CF2A-C439-4D3C-B45F-A98A6878EC6C}">
      <dgm:prSet/>
      <dgm:spPr/>
      <dgm:t>
        <a:bodyPr/>
        <a:lstStyle/>
        <a:p>
          <a:endParaRPr lang="en-US"/>
        </a:p>
      </dgm:t>
    </dgm:pt>
    <dgm:pt modelId="{FB747BC8-907B-4DF9-9068-148FC438A8A4}">
      <dgm:prSet/>
      <dgm:spPr/>
      <dgm:t>
        <a:bodyPr/>
        <a:lstStyle/>
        <a:p>
          <a:r>
            <a:rPr lang="en-US"/>
            <a:t>Prepare a document that describes and explains your findings in narrative format including graphical elements as necessary. Clearly describe all data used to support your findings and cite all sources. </a:t>
          </a:r>
        </a:p>
      </dgm:t>
    </dgm:pt>
    <dgm:pt modelId="{9BEB5FFB-A5A5-4619-A8A0-789B5700B56D}" type="parTrans" cxnId="{C9EEC6C6-E600-44C6-9A2C-7F11E88BC93B}">
      <dgm:prSet/>
      <dgm:spPr/>
      <dgm:t>
        <a:bodyPr/>
        <a:lstStyle/>
        <a:p>
          <a:endParaRPr lang="en-US"/>
        </a:p>
      </dgm:t>
    </dgm:pt>
    <dgm:pt modelId="{5FA7C696-63AF-447A-A4AB-B6C44B89BFFD}" type="sibTrans" cxnId="{C9EEC6C6-E600-44C6-9A2C-7F11E88BC93B}">
      <dgm:prSet/>
      <dgm:spPr/>
      <dgm:t>
        <a:bodyPr/>
        <a:lstStyle/>
        <a:p>
          <a:endParaRPr lang="en-US"/>
        </a:p>
      </dgm:t>
    </dgm:pt>
    <dgm:pt modelId="{9CC9023F-BCE0-42D1-8A56-D2E8ACB1698D}">
      <dgm:prSet/>
      <dgm:spPr/>
      <dgm:t>
        <a:bodyPr/>
        <a:lstStyle/>
        <a:p>
          <a:r>
            <a:rPr lang="en-US"/>
            <a:t>This document will be presented to your stakeholders, including the Ugandan Ministry of Health and will guide decisions about risk preparation and mitigation efforts. </a:t>
          </a:r>
        </a:p>
      </dgm:t>
    </dgm:pt>
    <dgm:pt modelId="{515BCA0D-866C-430D-B122-C0E5A2DFDDCC}" type="parTrans" cxnId="{FBDBB58A-82A4-4D72-BEA2-7E48D234E490}">
      <dgm:prSet/>
      <dgm:spPr/>
      <dgm:t>
        <a:bodyPr/>
        <a:lstStyle/>
        <a:p>
          <a:endParaRPr lang="en-US"/>
        </a:p>
      </dgm:t>
    </dgm:pt>
    <dgm:pt modelId="{735D373F-928A-4048-BA1D-E6C350EA46DE}" type="sibTrans" cxnId="{FBDBB58A-82A4-4D72-BEA2-7E48D234E490}">
      <dgm:prSet/>
      <dgm:spPr/>
      <dgm:t>
        <a:bodyPr/>
        <a:lstStyle/>
        <a:p>
          <a:endParaRPr lang="en-US"/>
        </a:p>
      </dgm:t>
    </dgm:pt>
    <dgm:pt modelId="{B2E64FC7-7F71-4F9A-A81D-7DA917E9BF26}">
      <dgm:prSet/>
      <dgm:spPr/>
      <dgm:t>
        <a:bodyPr/>
        <a:lstStyle/>
        <a:p>
          <a:r>
            <a:rPr lang="en-US"/>
            <a:t> </a:t>
          </a:r>
          <a:r>
            <a:rPr lang="en-US" dirty="0"/>
            <a:t>Using the process you developed in the Covid-19 thought exercise, information from the JRA-OT process, and any additional sources or approaches you choose to incorporate.</a:t>
          </a:r>
        </a:p>
      </dgm:t>
    </dgm:pt>
    <dgm:pt modelId="{B30588D5-DEAA-430E-86A0-E2EE011BD1AF}" type="parTrans" cxnId="{ABA1E3E8-8D8D-42DA-B3DE-183C1D83C0CB}">
      <dgm:prSet/>
      <dgm:spPr/>
    </dgm:pt>
    <dgm:pt modelId="{1EBDEB02-7571-4B6A-BD1E-3C13F8BE09C0}" type="sibTrans" cxnId="{ABA1E3E8-8D8D-42DA-B3DE-183C1D83C0CB}">
      <dgm:prSet/>
      <dgm:spPr/>
    </dgm:pt>
    <dgm:pt modelId="{9E103BF7-696A-4CD5-A240-F6E753F6C046}" type="pres">
      <dgm:prSet presAssocID="{C658B844-77BF-4F56-A4C5-3AD8AC2DD14D}" presName="linear" presStyleCnt="0">
        <dgm:presLayoutVars>
          <dgm:animLvl val="lvl"/>
          <dgm:resizeHandles val="exact"/>
        </dgm:presLayoutVars>
      </dgm:prSet>
      <dgm:spPr/>
    </dgm:pt>
    <dgm:pt modelId="{54B77C62-12F4-442D-A0D1-593762D42314}" type="pres">
      <dgm:prSet presAssocID="{B3DA77C2-165E-4807-A2E3-2D072604264E}" presName="parentText" presStyleLbl="node1" presStyleIdx="0" presStyleCnt="5">
        <dgm:presLayoutVars>
          <dgm:chMax val="0"/>
          <dgm:bulletEnabled val="1"/>
        </dgm:presLayoutVars>
      </dgm:prSet>
      <dgm:spPr/>
    </dgm:pt>
    <dgm:pt modelId="{8B07B456-3E77-43E9-9730-A4E5EA381D3A}" type="pres">
      <dgm:prSet presAssocID="{6BA93073-5755-4987-A1F0-1AFF2BF3632F}" presName="spacer" presStyleCnt="0"/>
      <dgm:spPr/>
    </dgm:pt>
    <dgm:pt modelId="{0BEF6344-7220-4C4F-A4A3-904A8B37FDAE}" type="pres">
      <dgm:prSet presAssocID="{B2E64FC7-7F71-4F9A-A81D-7DA917E9BF26}" presName="parentText" presStyleLbl="node1" presStyleIdx="1" presStyleCnt="5">
        <dgm:presLayoutVars>
          <dgm:chMax val="0"/>
          <dgm:bulletEnabled val="1"/>
        </dgm:presLayoutVars>
      </dgm:prSet>
      <dgm:spPr/>
    </dgm:pt>
    <dgm:pt modelId="{7F5079C8-A8E1-4E15-BD25-FAA5CF2108F5}" type="pres">
      <dgm:prSet presAssocID="{1EBDEB02-7571-4B6A-BD1E-3C13F8BE09C0}" presName="spacer" presStyleCnt="0"/>
      <dgm:spPr/>
    </dgm:pt>
    <dgm:pt modelId="{A9B68192-9402-4CDE-8710-9713B914FCB5}" type="pres">
      <dgm:prSet presAssocID="{279FE08B-9899-427D-AA3A-05E745992DD0}" presName="parentText" presStyleLbl="node1" presStyleIdx="2" presStyleCnt="5">
        <dgm:presLayoutVars>
          <dgm:chMax val="0"/>
          <dgm:bulletEnabled val="1"/>
        </dgm:presLayoutVars>
      </dgm:prSet>
      <dgm:spPr/>
    </dgm:pt>
    <dgm:pt modelId="{78CF03A9-8B5D-4AB8-B754-7D5B76511A40}" type="pres">
      <dgm:prSet presAssocID="{BE29D33B-CA2B-4550-8BC9-416281073743}" presName="spacer" presStyleCnt="0"/>
      <dgm:spPr/>
    </dgm:pt>
    <dgm:pt modelId="{1F894FFA-5921-49A7-BACA-F404FFD700C1}" type="pres">
      <dgm:prSet presAssocID="{FB747BC8-907B-4DF9-9068-148FC438A8A4}" presName="parentText" presStyleLbl="node1" presStyleIdx="3" presStyleCnt="5">
        <dgm:presLayoutVars>
          <dgm:chMax val="0"/>
          <dgm:bulletEnabled val="1"/>
        </dgm:presLayoutVars>
      </dgm:prSet>
      <dgm:spPr/>
    </dgm:pt>
    <dgm:pt modelId="{FB3CEDE8-139B-4E19-AA35-DA3ED06D07F0}" type="pres">
      <dgm:prSet presAssocID="{5FA7C696-63AF-447A-A4AB-B6C44B89BFFD}" presName="spacer" presStyleCnt="0"/>
      <dgm:spPr/>
    </dgm:pt>
    <dgm:pt modelId="{04B70D7C-2A1A-4991-9CE0-A598CBA1E63B}" type="pres">
      <dgm:prSet presAssocID="{9CC9023F-BCE0-42D1-8A56-D2E8ACB1698D}" presName="parentText" presStyleLbl="node1" presStyleIdx="4" presStyleCnt="5">
        <dgm:presLayoutVars>
          <dgm:chMax val="0"/>
          <dgm:bulletEnabled val="1"/>
        </dgm:presLayoutVars>
      </dgm:prSet>
      <dgm:spPr/>
    </dgm:pt>
  </dgm:ptLst>
  <dgm:cxnLst>
    <dgm:cxn modelId="{95C5C118-CC4D-432C-BAF2-53777A3F28CA}" type="presOf" srcId="{9CC9023F-BCE0-42D1-8A56-D2E8ACB1698D}" destId="{04B70D7C-2A1A-4991-9CE0-A598CBA1E63B}" srcOrd="0" destOrd="0" presId="urn:microsoft.com/office/officeart/2005/8/layout/vList2"/>
    <dgm:cxn modelId="{F293271D-1D29-4688-B75D-FF0669FD0C68}" type="presOf" srcId="{279FE08B-9899-427D-AA3A-05E745992DD0}" destId="{A9B68192-9402-4CDE-8710-9713B914FCB5}" srcOrd="0" destOrd="0" presId="urn:microsoft.com/office/officeart/2005/8/layout/vList2"/>
    <dgm:cxn modelId="{D8090521-AB38-4769-B5C5-F98D1D3A36EA}" type="presOf" srcId="{B3DA77C2-165E-4807-A2E3-2D072604264E}" destId="{54B77C62-12F4-442D-A0D1-593762D42314}" srcOrd="0" destOrd="0" presId="urn:microsoft.com/office/officeart/2005/8/layout/vList2"/>
    <dgm:cxn modelId="{38D9CF2A-C439-4D3C-B45F-A98A6878EC6C}" srcId="{C658B844-77BF-4F56-A4C5-3AD8AC2DD14D}" destId="{279FE08B-9899-427D-AA3A-05E745992DD0}" srcOrd="2" destOrd="0" parTransId="{26661F22-4C5A-428D-BF6C-921F3FDC67C3}" sibTransId="{BE29D33B-CA2B-4550-8BC9-416281073743}"/>
    <dgm:cxn modelId="{8EF4B53E-0D7F-4A74-97BB-33D35C4BE9B0}" srcId="{C658B844-77BF-4F56-A4C5-3AD8AC2DD14D}" destId="{B3DA77C2-165E-4807-A2E3-2D072604264E}" srcOrd="0" destOrd="0" parTransId="{3E443610-6313-4BB9-8F40-B7E776D60A08}" sibTransId="{6BA93073-5755-4987-A1F0-1AFF2BF3632F}"/>
    <dgm:cxn modelId="{E166987D-93E5-4AE9-83EF-447B9B14D7A4}" type="presOf" srcId="{FB747BC8-907B-4DF9-9068-148FC438A8A4}" destId="{1F894FFA-5921-49A7-BACA-F404FFD700C1}" srcOrd="0" destOrd="0" presId="urn:microsoft.com/office/officeart/2005/8/layout/vList2"/>
    <dgm:cxn modelId="{FBDBB58A-82A4-4D72-BEA2-7E48D234E490}" srcId="{C658B844-77BF-4F56-A4C5-3AD8AC2DD14D}" destId="{9CC9023F-BCE0-42D1-8A56-D2E8ACB1698D}" srcOrd="4" destOrd="0" parTransId="{515BCA0D-866C-430D-B122-C0E5A2DFDDCC}" sibTransId="{735D373F-928A-4048-BA1D-E6C350EA46DE}"/>
    <dgm:cxn modelId="{C9EEC6C6-E600-44C6-9A2C-7F11E88BC93B}" srcId="{C658B844-77BF-4F56-A4C5-3AD8AC2DD14D}" destId="{FB747BC8-907B-4DF9-9068-148FC438A8A4}" srcOrd="3" destOrd="0" parTransId="{9BEB5FFB-A5A5-4619-A8A0-789B5700B56D}" sibTransId="{5FA7C696-63AF-447A-A4AB-B6C44B89BFFD}"/>
    <dgm:cxn modelId="{E4D8B7D3-3BB0-4118-B48C-74F5911CCC1D}" type="presOf" srcId="{C658B844-77BF-4F56-A4C5-3AD8AC2DD14D}" destId="{9E103BF7-696A-4CD5-A240-F6E753F6C046}" srcOrd="0" destOrd="0" presId="urn:microsoft.com/office/officeart/2005/8/layout/vList2"/>
    <dgm:cxn modelId="{60B5D0E2-AEF0-4C07-81CE-BDD443659371}" type="presOf" srcId="{B2E64FC7-7F71-4F9A-A81D-7DA917E9BF26}" destId="{0BEF6344-7220-4C4F-A4A3-904A8B37FDAE}" srcOrd="0" destOrd="0" presId="urn:microsoft.com/office/officeart/2005/8/layout/vList2"/>
    <dgm:cxn modelId="{ABA1E3E8-8D8D-42DA-B3DE-183C1D83C0CB}" srcId="{C658B844-77BF-4F56-A4C5-3AD8AC2DD14D}" destId="{B2E64FC7-7F71-4F9A-A81D-7DA917E9BF26}" srcOrd="1" destOrd="0" parTransId="{B30588D5-DEAA-430E-86A0-E2EE011BD1AF}" sibTransId="{1EBDEB02-7571-4B6A-BD1E-3C13F8BE09C0}"/>
    <dgm:cxn modelId="{1B748298-C92B-477C-AB13-B59B4B93BACE}" type="presParOf" srcId="{9E103BF7-696A-4CD5-A240-F6E753F6C046}" destId="{54B77C62-12F4-442D-A0D1-593762D42314}" srcOrd="0" destOrd="0" presId="urn:microsoft.com/office/officeart/2005/8/layout/vList2"/>
    <dgm:cxn modelId="{CE736D10-86F3-46D5-892B-5DFA64434291}" type="presParOf" srcId="{9E103BF7-696A-4CD5-A240-F6E753F6C046}" destId="{8B07B456-3E77-43E9-9730-A4E5EA381D3A}" srcOrd="1" destOrd="0" presId="urn:microsoft.com/office/officeart/2005/8/layout/vList2"/>
    <dgm:cxn modelId="{940FC3D4-3816-46C1-84FE-6DB3F71C835D}" type="presParOf" srcId="{9E103BF7-696A-4CD5-A240-F6E753F6C046}" destId="{0BEF6344-7220-4C4F-A4A3-904A8B37FDAE}" srcOrd="2" destOrd="0" presId="urn:microsoft.com/office/officeart/2005/8/layout/vList2"/>
    <dgm:cxn modelId="{74A00A58-7981-4555-A585-C97A6D3EE407}" type="presParOf" srcId="{9E103BF7-696A-4CD5-A240-F6E753F6C046}" destId="{7F5079C8-A8E1-4E15-BD25-FAA5CF2108F5}" srcOrd="3" destOrd="0" presId="urn:microsoft.com/office/officeart/2005/8/layout/vList2"/>
    <dgm:cxn modelId="{E4B8A4F4-5035-499A-9ABC-332EC41E7604}" type="presParOf" srcId="{9E103BF7-696A-4CD5-A240-F6E753F6C046}" destId="{A9B68192-9402-4CDE-8710-9713B914FCB5}" srcOrd="4" destOrd="0" presId="urn:microsoft.com/office/officeart/2005/8/layout/vList2"/>
    <dgm:cxn modelId="{A90FE4B4-E21A-4815-A7D9-4234B876CB9C}" type="presParOf" srcId="{9E103BF7-696A-4CD5-A240-F6E753F6C046}" destId="{78CF03A9-8B5D-4AB8-B754-7D5B76511A40}" srcOrd="5" destOrd="0" presId="urn:microsoft.com/office/officeart/2005/8/layout/vList2"/>
    <dgm:cxn modelId="{22ECCEE9-C47E-45F5-A437-4ACFF09B514C}" type="presParOf" srcId="{9E103BF7-696A-4CD5-A240-F6E753F6C046}" destId="{1F894FFA-5921-49A7-BACA-F404FFD700C1}" srcOrd="6" destOrd="0" presId="urn:microsoft.com/office/officeart/2005/8/layout/vList2"/>
    <dgm:cxn modelId="{DB46AA0B-B533-4B97-9482-BD7E3AE0860E}" type="presParOf" srcId="{9E103BF7-696A-4CD5-A240-F6E753F6C046}" destId="{FB3CEDE8-139B-4E19-AA35-DA3ED06D07F0}" srcOrd="7" destOrd="0" presId="urn:microsoft.com/office/officeart/2005/8/layout/vList2"/>
    <dgm:cxn modelId="{35AEF382-BC6F-45E9-B762-7DA739EE0522}" type="presParOf" srcId="{9E103BF7-696A-4CD5-A240-F6E753F6C046}" destId="{04B70D7C-2A1A-4991-9CE0-A598CBA1E63B}"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93EACD0E-8110-474F-BAB8-71F8007251D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E8903CE-1F5F-4740-B874-114E8B98AB9E}">
      <dgm:prSet/>
      <dgm:spPr/>
      <dgm:t>
        <a:bodyPr/>
        <a:lstStyle/>
        <a:p>
          <a:r>
            <a:rPr lang="en-US" dirty="0"/>
            <a:t>Develop a </a:t>
          </a:r>
          <a:r>
            <a:rPr lang="en-US" i="1" dirty="0"/>
            <a:t>process</a:t>
          </a:r>
          <a:r>
            <a:rPr lang="en-US" dirty="0"/>
            <a:t> for performing a qualitative impact assessment.</a:t>
          </a:r>
        </a:p>
      </dgm:t>
    </dgm:pt>
    <dgm:pt modelId="{52CBE830-1F8B-4569-A748-9CAA4BF076AD}" type="parTrans" cxnId="{4ED9F2B5-50BF-449E-A36A-DBE2041EBC42}">
      <dgm:prSet/>
      <dgm:spPr/>
      <dgm:t>
        <a:bodyPr/>
        <a:lstStyle/>
        <a:p>
          <a:endParaRPr lang="en-US"/>
        </a:p>
      </dgm:t>
    </dgm:pt>
    <dgm:pt modelId="{DB99F6BA-C6A4-4509-8651-2583BE881D76}" type="sibTrans" cxnId="{4ED9F2B5-50BF-449E-A36A-DBE2041EBC42}">
      <dgm:prSet/>
      <dgm:spPr/>
      <dgm:t>
        <a:bodyPr/>
        <a:lstStyle/>
        <a:p>
          <a:endParaRPr lang="en-US"/>
        </a:p>
      </dgm:t>
    </dgm:pt>
    <dgm:pt modelId="{DB5D9095-54A9-4041-9959-E221C63025CC}">
      <dgm:prSet/>
      <dgm:spPr/>
      <dgm:t>
        <a:bodyPr/>
        <a:lstStyle/>
        <a:p>
          <a:r>
            <a:rPr lang="en-US" dirty="0"/>
            <a:t>The</a:t>
          </a:r>
          <a:r>
            <a:rPr lang="en-US" baseline="0" dirty="0"/>
            <a:t> impact domains of interest are regional population health and socio-economic impacts for the Karamojong people. </a:t>
          </a:r>
          <a:endParaRPr lang="en-US" dirty="0"/>
        </a:p>
      </dgm:t>
    </dgm:pt>
    <dgm:pt modelId="{D18D39C8-A2C2-4638-B314-3DF394960061}" type="parTrans" cxnId="{FE676AE7-B3F2-43C4-9FB4-AFD550CB075B}">
      <dgm:prSet/>
      <dgm:spPr/>
      <dgm:t>
        <a:bodyPr/>
        <a:lstStyle/>
        <a:p>
          <a:endParaRPr lang="en-US"/>
        </a:p>
      </dgm:t>
    </dgm:pt>
    <dgm:pt modelId="{2FDBA46B-46FE-4C5A-8865-C163D3BEE7D5}" type="sibTrans" cxnId="{FE676AE7-B3F2-43C4-9FB4-AFD550CB075B}">
      <dgm:prSet/>
      <dgm:spPr/>
      <dgm:t>
        <a:bodyPr/>
        <a:lstStyle/>
        <a:p>
          <a:endParaRPr lang="en-US"/>
        </a:p>
      </dgm:t>
    </dgm:pt>
    <dgm:pt modelId="{D88043DA-A1D6-4F9E-A250-520BE2558DCA}" type="pres">
      <dgm:prSet presAssocID="{93EACD0E-8110-474F-BAB8-71F8007251D7}" presName="linear" presStyleCnt="0">
        <dgm:presLayoutVars>
          <dgm:animLvl val="lvl"/>
          <dgm:resizeHandles val="exact"/>
        </dgm:presLayoutVars>
      </dgm:prSet>
      <dgm:spPr/>
    </dgm:pt>
    <dgm:pt modelId="{DDF0ED28-8A56-486A-8F92-48E67113DF27}" type="pres">
      <dgm:prSet presAssocID="{3E8903CE-1F5F-4740-B874-114E8B98AB9E}" presName="parentText" presStyleLbl="node1" presStyleIdx="0" presStyleCnt="2">
        <dgm:presLayoutVars>
          <dgm:chMax val="0"/>
          <dgm:bulletEnabled val="1"/>
        </dgm:presLayoutVars>
      </dgm:prSet>
      <dgm:spPr/>
    </dgm:pt>
    <dgm:pt modelId="{0DA15AB3-BEEB-4E80-976A-F15C51D659B5}" type="pres">
      <dgm:prSet presAssocID="{DB99F6BA-C6A4-4509-8651-2583BE881D76}" presName="spacer" presStyleCnt="0"/>
      <dgm:spPr/>
    </dgm:pt>
    <dgm:pt modelId="{2881E86C-322D-4CA0-8932-A5EDBC89D6D2}" type="pres">
      <dgm:prSet presAssocID="{DB5D9095-54A9-4041-9959-E221C63025CC}" presName="parentText" presStyleLbl="node1" presStyleIdx="1" presStyleCnt="2">
        <dgm:presLayoutVars>
          <dgm:chMax val="0"/>
          <dgm:bulletEnabled val="1"/>
        </dgm:presLayoutVars>
      </dgm:prSet>
      <dgm:spPr/>
    </dgm:pt>
  </dgm:ptLst>
  <dgm:cxnLst>
    <dgm:cxn modelId="{A4C01479-3F6C-4710-8522-0D9780923A62}" type="presOf" srcId="{DB5D9095-54A9-4041-9959-E221C63025CC}" destId="{2881E86C-322D-4CA0-8932-A5EDBC89D6D2}" srcOrd="0" destOrd="0" presId="urn:microsoft.com/office/officeart/2005/8/layout/vList2"/>
    <dgm:cxn modelId="{4ED9F2B5-50BF-449E-A36A-DBE2041EBC42}" srcId="{93EACD0E-8110-474F-BAB8-71F8007251D7}" destId="{3E8903CE-1F5F-4740-B874-114E8B98AB9E}" srcOrd="0" destOrd="0" parTransId="{52CBE830-1F8B-4569-A748-9CAA4BF076AD}" sibTransId="{DB99F6BA-C6A4-4509-8651-2583BE881D76}"/>
    <dgm:cxn modelId="{421AFEB6-2191-4367-9F18-99A64775872D}" type="presOf" srcId="{93EACD0E-8110-474F-BAB8-71F8007251D7}" destId="{D88043DA-A1D6-4F9E-A250-520BE2558DCA}" srcOrd="0" destOrd="0" presId="urn:microsoft.com/office/officeart/2005/8/layout/vList2"/>
    <dgm:cxn modelId="{FE676AE7-B3F2-43C4-9FB4-AFD550CB075B}" srcId="{93EACD0E-8110-474F-BAB8-71F8007251D7}" destId="{DB5D9095-54A9-4041-9959-E221C63025CC}" srcOrd="1" destOrd="0" parTransId="{D18D39C8-A2C2-4638-B314-3DF394960061}" sibTransId="{2FDBA46B-46FE-4C5A-8865-C163D3BEE7D5}"/>
    <dgm:cxn modelId="{B42F0AFF-F2D0-412F-9B0C-677385A406C1}" type="presOf" srcId="{3E8903CE-1F5F-4740-B874-114E8B98AB9E}" destId="{DDF0ED28-8A56-486A-8F92-48E67113DF27}" srcOrd="0" destOrd="0" presId="urn:microsoft.com/office/officeart/2005/8/layout/vList2"/>
    <dgm:cxn modelId="{33371C4A-83BC-4C29-9020-C5143558903C}" type="presParOf" srcId="{D88043DA-A1D6-4F9E-A250-520BE2558DCA}" destId="{DDF0ED28-8A56-486A-8F92-48E67113DF27}" srcOrd="0" destOrd="0" presId="urn:microsoft.com/office/officeart/2005/8/layout/vList2"/>
    <dgm:cxn modelId="{7C57E6CE-10A7-4F29-8C8E-7A6B38A002DE}" type="presParOf" srcId="{D88043DA-A1D6-4F9E-A250-520BE2558DCA}" destId="{0DA15AB3-BEEB-4E80-976A-F15C51D659B5}" srcOrd="1" destOrd="0" presId="urn:microsoft.com/office/officeart/2005/8/layout/vList2"/>
    <dgm:cxn modelId="{A43FC1BA-EA95-4DB4-B64E-D4A96AD33F25}" type="presParOf" srcId="{D88043DA-A1D6-4F9E-A250-520BE2558DCA}" destId="{2881E86C-322D-4CA0-8932-A5EDBC89D6D2}"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C658B844-77BF-4F56-A4C5-3AD8AC2DD14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3DA77C2-165E-4807-A2E3-2D072604264E}">
      <dgm:prSet/>
      <dgm:spPr/>
      <dgm:t>
        <a:bodyPr/>
        <a:lstStyle/>
        <a:p>
          <a:r>
            <a:rPr lang="en-US" dirty="0"/>
            <a:t>Provide a complete </a:t>
          </a:r>
          <a:r>
            <a:rPr lang="en-US" b="1" dirty="0"/>
            <a:t>qualitative assessment </a:t>
          </a:r>
          <a:r>
            <a:rPr lang="en-US" dirty="0"/>
            <a:t>of the </a:t>
          </a:r>
          <a:r>
            <a:rPr lang="en-US" b="1" dirty="0"/>
            <a:t>impact </a:t>
          </a:r>
          <a:r>
            <a:rPr lang="en-US" dirty="0"/>
            <a:t>that the event described in your risk assessment question will have should it occur. </a:t>
          </a:r>
        </a:p>
      </dgm:t>
    </dgm:pt>
    <dgm:pt modelId="{3E443610-6313-4BB9-8F40-B7E776D60A08}" type="parTrans" cxnId="{8EF4B53E-0D7F-4A74-97BB-33D35C4BE9B0}">
      <dgm:prSet/>
      <dgm:spPr/>
      <dgm:t>
        <a:bodyPr/>
        <a:lstStyle/>
        <a:p>
          <a:endParaRPr lang="en-US"/>
        </a:p>
      </dgm:t>
    </dgm:pt>
    <dgm:pt modelId="{6BA93073-5755-4987-A1F0-1AFF2BF3632F}" type="sibTrans" cxnId="{8EF4B53E-0D7F-4A74-97BB-33D35C4BE9B0}">
      <dgm:prSet/>
      <dgm:spPr/>
      <dgm:t>
        <a:bodyPr/>
        <a:lstStyle/>
        <a:p>
          <a:endParaRPr lang="en-US"/>
        </a:p>
      </dgm:t>
    </dgm:pt>
    <dgm:pt modelId="{279FE08B-9899-427D-AA3A-05E745992DD0}">
      <dgm:prSet/>
      <dgm:spPr/>
      <dgm:t>
        <a:bodyPr/>
        <a:lstStyle/>
        <a:p>
          <a:r>
            <a:rPr lang="en-US" dirty="0"/>
            <a:t>Your findings should include a focus on impacts relating to the health of the regional population and the socio-economic impacts on the Karamojong people.</a:t>
          </a:r>
        </a:p>
      </dgm:t>
    </dgm:pt>
    <dgm:pt modelId="{26661F22-4C5A-428D-BF6C-921F3FDC67C3}" type="parTrans" cxnId="{38D9CF2A-C439-4D3C-B45F-A98A6878EC6C}">
      <dgm:prSet/>
      <dgm:spPr/>
      <dgm:t>
        <a:bodyPr/>
        <a:lstStyle/>
        <a:p>
          <a:endParaRPr lang="en-US"/>
        </a:p>
      </dgm:t>
    </dgm:pt>
    <dgm:pt modelId="{BE29D33B-CA2B-4550-8BC9-416281073743}" type="sibTrans" cxnId="{38D9CF2A-C439-4D3C-B45F-A98A6878EC6C}">
      <dgm:prSet/>
      <dgm:spPr/>
      <dgm:t>
        <a:bodyPr/>
        <a:lstStyle/>
        <a:p>
          <a:endParaRPr lang="en-US"/>
        </a:p>
      </dgm:t>
    </dgm:pt>
    <dgm:pt modelId="{FB747BC8-907B-4DF9-9068-148FC438A8A4}">
      <dgm:prSet/>
      <dgm:spPr/>
      <dgm:t>
        <a:bodyPr/>
        <a:lstStyle/>
        <a:p>
          <a:r>
            <a:rPr lang="en-US"/>
            <a:t>Prepare a document that describes and explains your findings in narrative format including graphical elements as necessary. Clearly describe all data used to support your findings and cite all sources. </a:t>
          </a:r>
        </a:p>
      </dgm:t>
    </dgm:pt>
    <dgm:pt modelId="{9BEB5FFB-A5A5-4619-A8A0-789B5700B56D}" type="parTrans" cxnId="{C9EEC6C6-E600-44C6-9A2C-7F11E88BC93B}">
      <dgm:prSet/>
      <dgm:spPr/>
      <dgm:t>
        <a:bodyPr/>
        <a:lstStyle/>
        <a:p>
          <a:endParaRPr lang="en-US"/>
        </a:p>
      </dgm:t>
    </dgm:pt>
    <dgm:pt modelId="{5FA7C696-63AF-447A-A4AB-B6C44B89BFFD}" type="sibTrans" cxnId="{C9EEC6C6-E600-44C6-9A2C-7F11E88BC93B}">
      <dgm:prSet/>
      <dgm:spPr/>
      <dgm:t>
        <a:bodyPr/>
        <a:lstStyle/>
        <a:p>
          <a:endParaRPr lang="en-US"/>
        </a:p>
      </dgm:t>
    </dgm:pt>
    <dgm:pt modelId="{9CC9023F-BCE0-42D1-8A56-D2E8ACB1698D}">
      <dgm:prSet/>
      <dgm:spPr/>
      <dgm:t>
        <a:bodyPr/>
        <a:lstStyle/>
        <a:p>
          <a:r>
            <a:rPr lang="en-US"/>
            <a:t>This document will be presented to your stakeholders, including the Ugandan Ministry of Health and will guide decisions about risk preparation and mitigation efforts. </a:t>
          </a:r>
        </a:p>
      </dgm:t>
    </dgm:pt>
    <dgm:pt modelId="{515BCA0D-866C-430D-B122-C0E5A2DFDDCC}" type="parTrans" cxnId="{FBDBB58A-82A4-4D72-BEA2-7E48D234E490}">
      <dgm:prSet/>
      <dgm:spPr/>
      <dgm:t>
        <a:bodyPr/>
        <a:lstStyle/>
        <a:p>
          <a:endParaRPr lang="en-US"/>
        </a:p>
      </dgm:t>
    </dgm:pt>
    <dgm:pt modelId="{735D373F-928A-4048-BA1D-E6C350EA46DE}" type="sibTrans" cxnId="{FBDBB58A-82A4-4D72-BEA2-7E48D234E490}">
      <dgm:prSet/>
      <dgm:spPr/>
      <dgm:t>
        <a:bodyPr/>
        <a:lstStyle/>
        <a:p>
          <a:endParaRPr lang="en-US"/>
        </a:p>
      </dgm:t>
    </dgm:pt>
    <dgm:pt modelId="{9E103BF7-696A-4CD5-A240-F6E753F6C046}" type="pres">
      <dgm:prSet presAssocID="{C658B844-77BF-4F56-A4C5-3AD8AC2DD14D}" presName="linear" presStyleCnt="0">
        <dgm:presLayoutVars>
          <dgm:animLvl val="lvl"/>
          <dgm:resizeHandles val="exact"/>
        </dgm:presLayoutVars>
      </dgm:prSet>
      <dgm:spPr/>
    </dgm:pt>
    <dgm:pt modelId="{54B77C62-12F4-442D-A0D1-593762D42314}" type="pres">
      <dgm:prSet presAssocID="{B3DA77C2-165E-4807-A2E3-2D072604264E}" presName="parentText" presStyleLbl="node1" presStyleIdx="0" presStyleCnt="4">
        <dgm:presLayoutVars>
          <dgm:chMax val="0"/>
          <dgm:bulletEnabled val="1"/>
        </dgm:presLayoutVars>
      </dgm:prSet>
      <dgm:spPr/>
    </dgm:pt>
    <dgm:pt modelId="{8B07B456-3E77-43E9-9730-A4E5EA381D3A}" type="pres">
      <dgm:prSet presAssocID="{6BA93073-5755-4987-A1F0-1AFF2BF3632F}" presName="spacer" presStyleCnt="0"/>
      <dgm:spPr/>
    </dgm:pt>
    <dgm:pt modelId="{A9B68192-9402-4CDE-8710-9713B914FCB5}" type="pres">
      <dgm:prSet presAssocID="{279FE08B-9899-427D-AA3A-05E745992DD0}" presName="parentText" presStyleLbl="node1" presStyleIdx="1" presStyleCnt="4">
        <dgm:presLayoutVars>
          <dgm:chMax val="0"/>
          <dgm:bulletEnabled val="1"/>
        </dgm:presLayoutVars>
      </dgm:prSet>
      <dgm:spPr/>
    </dgm:pt>
    <dgm:pt modelId="{78CF03A9-8B5D-4AB8-B754-7D5B76511A40}" type="pres">
      <dgm:prSet presAssocID="{BE29D33B-CA2B-4550-8BC9-416281073743}" presName="spacer" presStyleCnt="0"/>
      <dgm:spPr/>
    </dgm:pt>
    <dgm:pt modelId="{1F894FFA-5921-49A7-BACA-F404FFD700C1}" type="pres">
      <dgm:prSet presAssocID="{FB747BC8-907B-4DF9-9068-148FC438A8A4}" presName="parentText" presStyleLbl="node1" presStyleIdx="2" presStyleCnt="4">
        <dgm:presLayoutVars>
          <dgm:chMax val="0"/>
          <dgm:bulletEnabled val="1"/>
        </dgm:presLayoutVars>
      </dgm:prSet>
      <dgm:spPr/>
    </dgm:pt>
    <dgm:pt modelId="{FB3CEDE8-139B-4E19-AA35-DA3ED06D07F0}" type="pres">
      <dgm:prSet presAssocID="{5FA7C696-63AF-447A-A4AB-B6C44B89BFFD}" presName="spacer" presStyleCnt="0"/>
      <dgm:spPr/>
    </dgm:pt>
    <dgm:pt modelId="{04B70D7C-2A1A-4991-9CE0-A598CBA1E63B}" type="pres">
      <dgm:prSet presAssocID="{9CC9023F-BCE0-42D1-8A56-D2E8ACB1698D}" presName="parentText" presStyleLbl="node1" presStyleIdx="3" presStyleCnt="4">
        <dgm:presLayoutVars>
          <dgm:chMax val="0"/>
          <dgm:bulletEnabled val="1"/>
        </dgm:presLayoutVars>
      </dgm:prSet>
      <dgm:spPr/>
    </dgm:pt>
  </dgm:ptLst>
  <dgm:cxnLst>
    <dgm:cxn modelId="{95C5C118-CC4D-432C-BAF2-53777A3F28CA}" type="presOf" srcId="{9CC9023F-BCE0-42D1-8A56-D2E8ACB1698D}" destId="{04B70D7C-2A1A-4991-9CE0-A598CBA1E63B}" srcOrd="0" destOrd="0" presId="urn:microsoft.com/office/officeart/2005/8/layout/vList2"/>
    <dgm:cxn modelId="{F293271D-1D29-4688-B75D-FF0669FD0C68}" type="presOf" srcId="{279FE08B-9899-427D-AA3A-05E745992DD0}" destId="{A9B68192-9402-4CDE-8710-9713B914FCB5}" srcOrd="0" destOrd="0" presId="urn:microsoft.com/office/officeart/2005/8/layout/vList2"/>
    <dgm:cxn modelId="{D8090521-AB38-4769-B5C5-F98D1D3A36EA}" type="presOf" srcId="{B3DA77C2-165E-4807-A2E3-2D072604264E}" destId="{54B77C62-12F4-442D-A0D1-593762D42314}" srcOrd="0" destOrd="0" presId="urn:microsoft.com/office/officeart/2005/8/layout/vList2"/>
    <dgm:cxn modelId="{38D9CF2A-C439-4D3C-B45F-A98A6878EC6C}" srcId="{C658B844-77BF-4F56-A4C5-3AD8AC2DD14D}" destId="{279FE08B-9899-427D-AA3A-05E745992DD0}" srcOrd="1" destOrd="0" parTransId="{26661F22-4C5A-428D-BF6C-921F3FDC67C3}" sibTransId="{BE29D33B-CA2B-4550-8BC9-416281073743}"/>
    <dgm:cxn modelId="{8EF4B53E-0D7F-4A74-97BB-33D35C4BE9B0}" srcId="{C658B844-77BF-4F56-A4C5-3AD8AC2DD14D}" destId="{B3DA77C2-165E-4807-A2E3-2D072604264E}" srcOrd="0" destOrd="0" parTransId="{3E443610-6313-4BB9-8F40-B7E776D60A08}" sibTransId="{6BA93073-5755-4987-A1F0-1AFF2BF3632F}"/>
    <dgm:cxn modelId="{E166987D-93E5-4AE9-83EF-447B9B14D7A4}" type="presOf" srcId="{FB747BC8-907B-4DF9-9068-148FC438A8A4}" destId="{1F894FFA-5921-49A7-BACA-F404FFD700C1}" srcOrd="0" destOrd="0" presId="urn:microsoft.com/office/officeart/2005/8/layout/vList2"/>
    <dgm:cxn modelId="{FBDBB58A-82A4-4D72-BEA2-7E48D234E490}" srcId="{C658B844-77BF-4F56-A4C5-3AD8AC2DD14D}" destId="{9CC9023F-BCE0-42D1-8A56-D2E8ACB1698D}" srcOrd="3" destOrd="0" parTransId="{515BCA0D-866C-430D-B122-C0E5A2DFDDCC}" sibTransId="{735D373F-928A-4048-BA1D-E6C350EA46DE}"/>
    <dgm:cxn modelId="{C9EEC6C6-E600-44C6-9A2C-7F11E88BC93B}" srcId="{C658B844-77BF-4F56-A4C5-3AD8AC2DD14D}" destId="{FB747BC8-907B-4DF9-9068-148FC438A8A4}" srcOrd="2" destOrd="0" parTransId="{9BEB5FFB-A5A5-4619-A8A0-789B5700B56D}" sibTransId="{5FA7C696-63AF-447A-A4AB-B6C44B89BFFD}"/>
    <dgm:cxn modelId="{E4D8B7D3-3BB0-4118-B48C-74F5911CCC1D}" type="presOf" srcId="{C658B844-77BF-4F56-A4C5-3AD8AC2DD14D}" destId="{9E103BF7-696A-4CD5-A240-F6E753F6C046}" srcOrd="0" destOrd="0" presId="urn:microsoft.com/office/officeart/2005/8/layout/vList2"/>
    <dgm:cxn modelId="{1B748298-C92B-477C-AB13-B59B4B93BACE}" type="presParOf" srcId="{9E103BF7-696A-4CD5-A240-F6E753F6C046}" destId="{54B77C62-12F4-442D-A0D1-593762D42314}" srcOrd="0" destOrd="0" presId="urn:microsoft.com/office/officeart/2005/8/layout/vList2"/>
    <dgm:cxn modelId="{CE736D10-86F3-46D5-892B-5DFA64434291}" type="presParOf" srcId="{9E103BF7-696A-4CD5-A240-F6E753F6C046}" destId="{8B07B456-3E77-43E9-9730-A4E5EA381D3A}" srcOrd="1" destOrd="0" presId="urn:microsoft.com/office/officeart/2005/8/layout/vList2"/>
    <dgm:cxn modelId="{E4B8A4F4-5035-499A-9ABC-332EC41E7604}" type="presParOf" srcId="{9E103BF7-696A-4CD5-A240-F6E753F6C046}" destId="{A9B68192-9402-4CDE-8710-9713B914FCB5}" srcOrd="2" destOrd="0" presId="urn:microsoft.com/office/officeart/2005/8/layout/vList2"/>
    <dgm:cxn modelId="{A90FE4B4-E21A-4815-A7D9-4234B876CB9C}" type="presParOf" srcId="{9E103BF7-696A-4CD5-A240-F6E753F6C046}" destId="{78CF03A9-8B5D-4AB8-B754-7D5B76511A40}" srcOrd="3" destOrd="0" presId="urn:microsoft.com/office/officeart/2005/8/layout/vList2"/>
    <dgm:cxn modelId="{22ECCEE9-C47E-45F5-A437-4ACFF09B514C}" type="presParOf" srcId="{9E103BF7-696A-4CD5-A240-F6E753F6C046}" destId="{1F894FFA-5921-49A7-BACA-F404FFD700C1}" srcOrd="4" destOrd="0" presId="urn:microsoft.com/office/officeart/2005/8/layout/vList2"/>
    <dgm:cxn modelId="{DB46AA0B-B533-4B97-9482-BD7E3AE0860E}" type="presParOf" srcId="{9E103BF7-696A-4CD5-A240-F6E753F6C046}" destId="{FB3CEDE8-139B-4E19-AA35-DA3ED06D07F0}" srcOrd="5" destOrd="0" presId="urn:microsoft.com/office/officeart/2005/8/layout/vList2"/>
    <dgm:cxn modelId="{35AEF382-BC6F-45E9-B762-7DA739EE0522}" type="presParOf" srcId="{9E103BF7-696A-4CD5-A240-F6E753F6C046}" destId="{04B70D7C-2A1A-4991-9CE0-A598CBA1E63B}"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4D93EF6B-DD4B-4340-AA51-AA5954C8407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E3201D4-931B-4359-BC40-77294DBA81CF}">
      <dgm:prSet custT="1"/>
      <dgm:spPr/>
      <dgm:t>
        <a:bodyPr/>
        <a:lstStyle/>
        <a:p>
          <a:r>
            <a:rPr lang="en-US" sz="3200" dirty="0"/>
            <a:t>Climate change is projected to increase temperatures and impact water availability across Uganda. </a:t>
          </a:r>
        </a:p>
      </dgm:t>
    </dgm:pt>
    <dgm:pt modelId="{2EEBA8E2-E8DD-4A63-82FA-AA20381DB0D2}" type="parTrans" cxnId="{B8666FBF-0840-4185-B905-5A07C8A27840}">
      <dgm:prSet/>
      <dgm:spPr/>
      <dgm:t>
        <a:bodyPr/>
        <a:lstStyle/>
        <a:p>
          <a:endParaRPr lang="en-US"/>
        </a:p>
      </dgm:t>
    </dgm:pt>
    <dgm:pt modelId="{7C3EBFC2-9E56-4C75-9F48-998D625898E3}" type="sibTrans" cxnId="{B8666FBF-0840-4185-B905-5A07C8A27840}">
      <dgm:prSet/>
      <dgm:spPr/>
      <dgm:t>
        <a:bodyPr/>
        <a:lstStyle/>
        <a:p>
          <a:endParaRPr lang="en-US"/>
        </a:p>
      </dgm:t>
    </dgm:pt>
    <dgm:pt modelId="{9BD1EC8B-0DE0-4AE9-8A76-858D0890983B}">
      <dgm:prSet custT="1"/>
      <dgm:spPr/>
      <dgm:t>
        <a:bodyPr/>
        <a:lstStyle/>
        <a:p>
          <a:r>
            <a:rPr lang="en-US" sz="3200" dirty="0"/>
            <a:t>Some areas expected to experience flooding due to increased intensity of rainfall (central and southern regions), as well as the continued aridity and increased frequency of droughts for others (north, northeastern, west and southwestern regions). </a:t>
          </a:r>
        </a:p>
      </dgm:t>
    </dgm:pt>
    <dgm:pt modelId="{ADA66910-B432-4289-B45B-763E1664EAC1}" type="parTrans" cxnId="{2255575E-FC5F-4971-B18B-6A03D5BF075C}">
      <dgm:prSet/>
      <dgm:spPr/>
      <dgm:t>
        <a:bodyPr/>
        <a:lstStyle/>
        <a:p>
          <a:endParaRPr lang="en-US"/>
        </a:p>
      </dgm:t>
    </dgm:pt>
    <dgm:pt modelId="{C1FA7FFD-118D-4454-972C-9242B4B16D6D}" type="sibTrans" cxnId="{2255575E-FC5F-4971-B18B-6A03D5BF075C}">
      <dgm:prSet/>
      <dgm:spPr/>
      <dgm:t>
        <a:bodyPr/>
        <a:lstStyle/>
        <a:p>
          <a:endParaRPr lang="en-US"/>
        </a:p>
      </dgm:t>
    </dgm:pt>
    <dgm:pt modelId="{784CE68A-6602-46BF-9BCF-B4ADED055E38}">
      <dgm:prSet custT="1"/>
      <dgm:spPr/>
      <dgm:t>
        <a:bodyPr/>
        <a:lstStyle/>
        <a:p>
          <a:r>
            <a:rPr lang="en-US" sz="3200" dirty="0"/>
            <a:t>Key sectors such as, agriculture, health, water resources, wetlands, and forests are vulnerable to these climate change impacts in Uganda.</a:t>
          </a:r>
        </a:p>
      </dgm:t>
    </dgm:pt>
    <dgm:pt modelId="{7EED14DF-FC7B-4C2F-960F-8E9BC79D0627}" type="parTrans" cxnId="{F889CD4F-80FA-45D0-A357-6187F01FB8FF}">
      <dgm:prSet/>
      <dgm:spPr/>
      <dgm:t>
        <a:bodyPr/>
        <a:lstStyle/>
        <a:p>
          <a:endParaRPr lang="en-US"/>
        </a:p>
      </dgm:t>
    </dgm:pt>
    <dgm:pt modelId="{2628C830-8A5B-4FEC-BA68-E2265BF34E87}" type="sibTrans" cxnId="{F889CD4F-80FA-45D0-A357-6187F01FB8FF}">
      <dgm:prSet/>
      <dgm:spPr/>
      <dgm:t>
        <a:bodyPr/>
        <a:lstStyle/>
        <a:p>
          <a:endParaRPr lang="en-US"/>
        </a:p>
      </dgm:t>
    </dgm:pt>
    <dgm:pt modelId="{B0BF92BA-CE18-48F0-A85B-0A022AD11384}">
      <dgm:prSet custT="1"/>
      <dgm:spPr/>
      <dgm:t>
        <a:bodyPr/>
        <a:lstStyle/>
        <a:p>
          <a:r>
            <a:rPr lang="en-US" sz="3200" dirty="0"/>
            <a:t>These changes may also alter risk profiles for zoonotic diseases such as RVFV.</a:t>
          </a:r>
        </a:p>
      </dgm:t>
    </dgm:pt>
    <dgm:pt modelId="{D341E1BC-B09B-445B-B622-7373951185D8}" type="parTrans" cxnId="{19F8E84D-5521-4176-BCEF-75C23F0F663D}">
      <dgm:prSet/>
      <dgm:spPr/>
      <dgm:t>
        <a:bodyPr/>
        <a:lstStyle/>
        <a:p>
          <a:endParaRPr lang="en-US"/>
        </a:p>
      </dgm:t>
    </dgm:pt>
    <dgm:pt modelId="{8A2BD7BA-89F2-43FE-B7B5-0163901CB9ED}" type="sibTrans" cxnId="{19F8E84D-5521-4176-BCEF-75C23F0F663D}">
      <dgm:prSet/>
      <dgm:spPr/>
      <dgm:t>
        <a:bodyPr/>
        <a:lstStyle/>
        <a:p>
          <a:endParaRPr lang="en-US"/>
        </a:p>
      </dgm:t>
    </dgm:pt>
    <dgm:pt modelId="{ED9CD41C-5150-44B1-AD77-D55A439BBF45}" type="pres">
      <dgm:prSet presAssocID="{4D93EF6B-DD4B-4340-AA51-AA5954C84072}" presName="linear" presStyleCnt="0">
        <dgm:presLayoutVars>
          <dgm:animLvl val="lvl"/>
          <dgm:resizeHandles val="exact"/>
        </dgm:presLayoutVars>
      </dgm:prSet>
      <dgm:spPr/>
    </dgm:pt>
    <dgm:pt modelId="{C123C5C9-21F6-4044-96CC-98B83A3CCD73}" type="pres">
      <dgm:prSet presAssocID="{DE3201D4-931B-4359-BC40-77294DBA81CF}" presName="parentText" presStyleLbl="node1" presStyleIdx="0" presStyleCnt="4">
        <dgm:presLayoutVars>
          <dgm:chMax val="0"/>
          <dgm:bulletEnabled val="1"/>
        </dgm:presLayoutVars>
      </dgm:prSet>
      <dgm:spPr/>
    </dgm:pt>
    <dgm:pt modelId="{B6CE10A9-9C86-435C-B8EC-4B56BFE417CF}" type="pres">
      <dgm:prSet presAssocID="{7C3EBFC2-9E56-4C75-9F48-998D625898E3}" presName="spacer" presStyleCnt="0"/>
      <dgm:spPr/>
    </dgm:pt>
    <dgm:pt modelId="{BD9D027B-8881-40B0-BD4E-C94E2C740941}" type="pres">
      <dgm:prSet presAssocID="{9BD1EC8B-0DE0-4AE9-8A76-858D0890983B}" presName="parentText" presStyleLbl="node1" presStyleIdx="1" presStyleCnt="4">
        <dgm:presLayoutVars>
          <dgm:chMax val="0"/>
          <dgm:bulletEnabled val="1"/>
        </dgm:presLayoutVars>
      </dgm:prSet>
      <dgm:spPr/>
    </dgm:pt>
    <dgm:pt modelId="{43864C2E-38F1-4E05-8BAE-6E22FFAABD33}" type="pres">
      <dgm:prSet presAssocID="{C1FA7FFD-118D-4454-972C-9242B4B16D6D}" presName="spacer" presStyleCnt="0"/>
      <dgm:spPr/>
    </dgm:pt>
    <dgm:pt modelId="{E2513EE4-4E07-4551-9EDC-EE81D07B24CD}" type="pres">
      <dgm:prSet presAssocID="{784CE68A-6602-46BF-9BCF-B4ADED055E38}" presName="parentText" presStyleLbl="node1" presStyleIdx="2" presStyleCnt="4">
        <dgm:presLayoutVars>
          <dgm:chMax val="0"/>
          <dgm:bulletEnabled val="1"/>
        </dgm:presLayoutVars>
      </dgm:prSet>
      <dgm:spPr/>
    </dgm:pt>
    <dgm:pt modelId="{1EDFE06A-B51C-46F7-92D8-E38BC7FD3D07}" type="pres">
      <dgm:prSet presAssocID="{2628C830-8A5B-4FEC-BA68-E2265BF34E87}" presName="spacer" presStyleCnt="0"/>
      <dgm:spPr/>
    </dgm:pt>
    <dgm:pt modelId="{A829C914-0732-468E-9F0C-B4ACAD1AA600}" type="pres">
      <dgm:prSet presAssocID="{B0BF92BA-CE18-48F0-A85B-0A022AD11384}" presName="parentText" presStyleLbl="node1" presStyleIdx="3" presStyleCnt="4">
        <dgm:presLayoutVars>
          <dgm:chMax val="0"/>
          <dgm:bulletEnabled val="1"/>
        </dgm:presLayoutVars>
      </dgm:prSet>
      <dgm:spPr/>
    </dgm:pt>
  </dgm:ptLst>
  <dgm:cxnLst>
    <dgm:cxn modelId="{EC7F7E15-8FFC-4097-861A-5C8BE9AD99DE}" type="presOf" srcId="{4D93EF6B-DD4B-4340-AA51-AA5954C84072}" destId="{ED9CD41C-5150-44B1-AD77-D55A439BBF45}" srcOrd="0" destOrd="0" presId="urn:microsoft.com/office/officeart/2005/8/layout/vList2"/>
    <dgm:cxn modelId="{2255575E-FC5F-4971-B18B-6A03D5BF075C}" srcId="{4D93EF6B-DD4B-4340-AA51-AA5954C84072}" destId="{9BD1EC8B-0DE0-4AE9-8A76-858D0890983B}" srcOrd="1" destOrd="0" parTransId="{ADA66910-B432-4289-B45B-763E1664EAC1}" sibTransId="{C1FA7FFD-118D-4454-972C-9242B4B16D6D}"/>
    <dgm:cxn modelId="{A9B38860-3EB6-4CF4-B90E-8A85B22BD436}" type="presOf" srcId="{DE3201D4-931B-4359-BC40-77294DBA81CF}" destId="{C123C5C9-21F6-4044-96CC-98B83A3CCD73}" srcOrd="0" destOrd="0" presId="urn:microsoft.com/office/officeart/2005/8/layout/vList2"/>
    <dgm:cxn modelId="{19F8E84D-5521-4176-BCEF-75C23F0F663D}" srcId="{4D93EF6B-DD4B-4340-AA51-AA5954C84072}" destId="{B0BF92BA-CE18-48F0-A85B-0A022AD11384}" srcOrd="3" destOrd="0" parTransId="{D341E1BC-B09B-445B-B622-7373951185D8}" sibTransId="{8A2BD7BA-89F2-43FE-B7B5-0163901CB9ED}"/>
    <dgm:cxn modelId="{F889CD4F-80FA-45D0-A357-6187F01FB8FF}" srcId="{4D93EF6B-DD4B-4340-AA51-AA5954C84072}" destId="{784CE68A-6602-46BF-9BCF-B4ADED055E38}" srcOrd="2" destOrd="0" parTransId="{7EED14DF-FC7B-4C2F-960F-8E9BC79D0627}" sibTransId="{2628C830-8A5B-4FEC-BA68-E2265BF34E87}"/>
    <dgm:cxn modelId="{29497177-EFFB-4FB8-B12E-F4413E3E2EF4}" type="presOf" srcId="{B0BF92BA-CE18-48F0-A85B-0A022AD11384}" destId="{A829C914-0732-468E-9F0C-B4ACAD1AA600}" srcOrd="0" destOrd="0" presId="urn:microsoft.com/office/officeart/2005/8/layout/vList2"/>
    <dgm:cxn modelId="{B8666FBF-0840-4185-B905-5A07C8A27840}" srcId="{4D93EF6B-DD4B-4340-AA51-AA5954C84072}" destId="{DE3201D4-931B-4359-BC40-77294DBA81CF}" srcOrd="0" destOrd="0" parTransId="{2EEBA8E2-E8DD-4A63-82FA-AA20381DB0D2}" sibTransId="{7C3EBFC2-9E56-4C75-9F48-998D625898E3}"/>
    <dgm:cxn modelId="{70EC05C4-CAFC-419F-A7BF-D92F86834249}" type="presOf" srcId="{784CE68A-6602-46BF-9BCF-B4ADED055E38}" destId="{E2513EE4-4E07-4551-9EDC-EE81D07B24CD}" srcOrd="0" destOrd="0" presId="urn:microsoft.com/office/officeart/2005/8/layout/vList2"/>
    <dgm:cxn modelId="{F2E470CB-99B3-4283-833C-F7FBB5B0BFCC}" type="presOf" srcId="{9BD1EC8B-0DE0-4AE9-8A76-858D0890983B}" destId="{BD9D027B-8881-40B0-BD4E-C94E2C740941}" srcOrd="0" destOrd="0" presId="urn:microsoft.com/office/officeart/2005/8/layout/vList2"/>
    <dgm:cxn modelId="{07B89533-2940-419E-AB74-30EE071DC2DC}" type="presParOf" srcId="{ED9CD41C-5150-44B1-AD77-D55A439BBF45}" destId="{C123C5C9-21F6-4044-96CC-98B83A3CCD73}" srcOrd="0" destOrd="0" presId="urn:microsoft.com/office/officeart/2005/8/layout/vList2"/>
    <dgm:cxn modelId="{7BE9A815-D01B-4CC8-94A2-CA79655806AA}" type="presParOf" srcId="{ED9CD41C-5150-44B1-AD77-D55A439BBF45}" destId="{B6CE10A9-9C86-435C-B8EC-4B56BFE417CF}" srcOrd="1" destOrd="0" presId="urn:microsoft.com/office/officeart/2005/8/layout/vList2"/>
    <dgm:cxn modelId="{1E2C0E7F-53FF-4E26-87FE-55CF9A0183F0}" type="presParOf" srcId="{ED9CD41C-5150-44B1-AD77-D55A439BBF45}" destId="{BD9D027B-8881-40B0-BD4E-C94E2C740941}" srcOrd="2" destOrd="0" presId="urn:microsoft.com/office/officeart/2005/8/layout/vList2"/>
    <dgm:cxn modelId="{455E34AE-D309-4026-929B-2D7B25FDFB0D}" type="presParOf" srcId="{ED9CD41C-5150-44B1-AD77-D55A439BBF45}" destId="{43864C2E-38F1-4E05-8BAE-6E22FFAABD33}" srcOrd="3" destOrd="0" presId="urn:microsoft.com/office/officeart/2005/8/layout/vList2"/>
    <dgm:cxn modelId="{FEB0AC52-2DB9-4B06-B505-40286689C821}" type="presParOf" srcId="{ED9CD41C-5150-44B1-AD77-D55A439BBF45}" destId="{E2513EE4-4E07-4551-9EDC-EE81D07B24CD}" srcOrd="4" destOrd="0" presId="urn:microsoft.com/office/officeart/2005/8/layout/vList2"/>
    <dgm:cxn modelId="{7A392836-7E7A-4BD5-8B9F-65B78C4285E6}" type="presParOf" srcId="{ED9CD41C-5150-44B1-AD77-D55A439BBF45}" destId="{1EDFE06A-B51C-46F7-92D8-E38BC7FD3D07}" srcOrd="5" destOrd="0" presId="urn:microsoft.com/office/officeart/2005/8/layout/vList2"/>
    <dgm:cxn modelId="{63AA7B0A-7B6E-4059-B950-F40A54765681}" type="presParOf" srcId="{ED9CD41C-5150-44B1-AD77-D55A439BBF45}" destId="{A829C914-0732-468E-9F0C-B4ACAD1AA600}"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3EF48F57-09D4-4515-B617-4B0424649FB7}"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F9053A90-A7FC-4916-8621-063451E1D642}">
      <dgm:prSet/>
      <dgm:spPr/>
      <dgm:t>
        <a:bodyPr/>
        <a:lstStyle/>
        <a:p>
          <a:r>
            <a:rPr lang="en-US"/>
            <a:t>Groups are tasked with adding an addendum to their risk assessment reports which will provide the Ministry of Health with the information they need to understand how the likelihood and impacts may be affected by the effects of climate change. </a:t>
          </a:r>
        </a:p>
      </dgm:t>
    </dgm:pt>
    <dgm:pt modelId="{B26352D6-48A3-4F33-BB81-5472B14CB66A}" type="parTrans" cxnId="{F82BF63D-3C6A-4EB9-A8DC-976444DE0942}">
      <dgm:prSet/>
      <dgm:spPr/>
      <dgm:t>
        <a:bodyPr/>
        <a:lstStyle/>
        <a:p>
          <a:endParaRPr lang="en-US"/>
        </a:p>
      </dgm:t>
    </dgm:pt>
    <dgm:pt modelId="{0EF29793-0E4E-49F3-811C-2356614EF349}" type="sibTrans" cxnId="{F82BF63D-3C6A-4EB9-A8DC-976444DE0942}">
      <dgm:prSet/>
      <dgm:spPr/>
      <dgm:t>
        <a:bodyPr/>
        <a:lstStyle/>
        <a:p>
          <a:endParaRPr lang="en-US"/>
        </a:p>
      </dgm:t>
    </dgm:pt>
    <dgm:pt modelId="{7D7D6745-5D02-46C8-8B1E-0AFA6E0E27CC}">
      <dgm:prSet/>
      <dgm:spPr/>
      <dgm:t>
        <a:bodyPr/>
        <a:lstStyle/>
        <a:p>
          <a:r>
            <a:rPr lang="en-US"/>
            <a:t>Students should evaluate each component of their assessment and provide commentary as to how the effects of climate change on temperature and precipitation could modify the identified risks and shift their likelihood or impact (positively or negatively) over the next 50 years. </a:t>
          </a:r>
        </a:p>
      </dgm:t>
    </dgm:pt>
    <dgm:pt modelId="{BC91CDE7-5158-4DB2-96FB-B66BD4C984CA}" type="parTrans" cxnId="{34735A63-6154-40C0-8CA5-912BC1817767}">
      <dgm:prSet/>
      <dgm:spPr/>
      <dgm:t>
        <a:bodyPr/>
        <a:lstStyle/>
        <a:p>
          <a:endParaRPr lang="en-US"/>
        </a:p>
      </dgm:t>
    </dgm:pt>
    <dgm:pt modelId="{CCF1D44A-A8C1-40D5-B8FD-4C2E5C43E758}" type="sibTrans" cxnId="{34735A63-6154-40C0-8CA5-912BC1817767}">
      <dgm:prSet/>
      <dgm:spPr/>
      <dgm:t>
        <a:bodyPr/>
        <a:lstStyle/>
        <a:p>
          <a:endParaRPr lang="en-US"/>
        </a:p>
      </dgm:t>
    </dgm:pt>
    <dgm:pt modelId="{4461C801-61FD-4657-81D5-B81D41944B13}" type="pres">
      <dgm:prSet presAssocID="{3EF48F57-09D4-4515-B617-4B0424649FB7}" presName="linear" presStyleCnt="0">
        <dgm:presLayoutVars>
          <dgm:animLvl val="lvl"/>
          <dgm:resizeHandles val="exact"/>
        </dgm:presLayoutVars>
      </dgm:prSet>
      <dgm:spPr/>
    </dgm:pt>
    <dgm:pt modelId="{31F02053-2F40-4D05-BBE7-746565095ED9}" type="pres">
      <dgm:prSet presAssocID="{F9053A90-A7FC-4916-8621-063451E1D642}" presName="parentText" presStyleLbl="node1" presStyleIdx="0" presStyleCnt="2">
        <dgm:presLayoutVars>
          <dgm:chMax val="0"/>
          <dgm:bulletEnabled val="1"/>
        </dgm:presLayoutVars>
      </dgm:prSet>
      <dgm:spPr/>
    </dgm:pt>
    <dgm:pt modelId="{A45EE896-7087-466A-9523-627B2136B1B5}" type="pres">
      <dgm:prSet presAssocID="{0EF29793-0E4E-49F3-811C-2356614EF349}" presName="spacer" presStyleCnt="0"/>
      <dgm:spPr/>
    </dgm:pt>
    <dgm:pt modelId="{4CAADA08-6A8D-4361-83C7-5BB06FBA70D1}" type="pres">
      <dgm:prSet presAssocID="{7D7D6745-5D02-46C8-8B1E-0AFA6E0E27CC}" presName="parentText" presStyleLbl="node1" presStyleIdx="1" presStyleCnt="2">
        <dgm:presLayoutVars>
          <dgm:chMax val="0"/>
          <dgm:bulletEnabled val="1"/>
        </dgm:presLayoutVars>
      </dgm:prSet>
      <dgm:spPr/>
    </dgm:pt>
  </dgm:ptLst>
  <dgm:cxnLst>
    <dgm:cxn modelId="{0C015E14-CDA8-45B9-82F6-47021DE88325}" type="presOf" srcId="{F9053A90-A7FC-4916-8621-063451E1D642}" destId="{31F02053-2F40-4D05-BBE7-746565095ED9}" srcOrd="0" destOrd="0" presId="urn:microsoft.com/office/officeart/2005/8/layout/vList2"/>
    <dgm:cxn modelId="{1D286724-C051-46E2-AEE2-AC5FF6A4D8D2}" type="presOf" srcId="{3EF48F57-09D4-4515-B617-4B0424649FB7}" destId="{4461C801-61FD-4657-81D5-B81D41944B13}" srcOrd="0" destOrd="0" presId="urn:microsoft.com/office/officeart/2005/8/layout/vList2"/>
    <dgm:cxn modelId="{F82BF63D-3C6A-4EB9-A8DC-976444DE0942}" srcId="{3EF48F57-09D4-4515-B617-4B0424649FB7}" destId="{F9053A90-A7FC-4916-8621-063451E1D642}" srcOrd="0" destOrd="0" parTransId="{B26352D6-48A3-4F33-BB81-5472B14CB66A}" sibTransId="{0EF29793-0E4E-49F3-811C-2356614EF349}"/>
    <dgm:cxn modelId="{34735A63-6154-40C0-8CA5-912BC1817767}" srcId="{3EF48F57-09D4-4515-B617-4B0424649FB7}" destId="{7D7D6745-5D02-46C8-8B1E-0AFA6E0E27CC}" srcOrd="1" destOrd="0" parTransId="{BC91CDE7-5158-4DB2-96FB-B66BD4C984CA}" sibTransId="{CCF1D44A-A8C1-40D5-B8FD-4C2E5C43E758}"/>
    <dgm:cxn modelId="{AA9CB1C8-B3BC-4F6B-937B-9893255DFD0A}" type="presOf" srcId="{7D7D6745-5D02-46C8-8B1E-0AFA6E0E27CC}" destId="{4CAADA08-6A8D-4361-83C7-5BB06FBA70D1}" srcOrd="0" destOrd="0" presId="urn:microsoft.com/office/officeart/2005/8/layout/vList2"/>
    <dgm:cxn modelId="{AEEAA527-A2F7-4AB6-A93C-F107966358AC}" type="presParOf" srcId="{4461C801-61FD-4657-81D5-B81D41944B13}" destId="{31F02053-2F40-4D05-BBE7-746565095ED9}" srcOrd="0" destOrd="0" presId="urn:microsoft.com/office/officeart/2005/8/layout/vList2"/>
    <dgm:cxn modelId="{611025F6-6901-421F-94C0-3C1878DEE3AF}" type="presParOf" srcId="{4461C801-61FD-4657-81D5-B81D41944B13}" destId="{A45EE896-7087-466A-9523-627B2136B1B5}" srcOrd="1" destOrd="0" presId="urn:microsoft.com/office/officeart/2005/8/layout/vList2"/>
    <dgm:cxn modelId="{5B931724-4ADB-4385-901F-E6A812BD898A}" type="presParOf" srcId="{4461C801-61FD-4657-81D5-B81D41944B13}" destId="{4CAADA08-6A8D-4361-83C7-5BB06FBA70D1}"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37BCDDDA-994D-4328-BD28-81F534A2FD63}"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07B7D65F-3138-4486-8842-5E0BFDC77426}">
      <dgm:prSet/>
      <dgm:spPr/>
      <dgm:t>
        <a:bodyPr/>
        <a:lstStyle/>
        <a:p>
          <a:r>
            <a:rPr lang="en-US" dirty="0">
              <a:effectLst/>
              <a:latin typeface="Calibri" panose="020F0502020204030204" pitchFamily="34" charset="0"/>
              <a:ea typeface="Calibri" panose="020F0502020204030204" pitchFamily="34" charset="0"/>
              <a:cs typeface="Times New Roman" panose="02020603050405020304" pitchFamily="18" charset="0"/>
            </a:rPr>
            <a:t>Now that you have completed your Risk Assessment reports, explain how you think these documents would be most useful to your stakeholders?</a:t>
          </a:r>
        </a:p>
      </dgm:t>
    </dgm:pt>
    <dgm:pt modelId="{DC7A8C55-1E97-469E-9528-CDF2212C1753}" type="parTrans" cxnId="{CB4F37DC-1F19-488A-9A74-EF9F9005342E}">
      <dgm:prSet/>
      <dgm:spPr/>
      <dgm:t>
        <a:bodyPr/>
        <a:lstStyle/>
        <a:p>
          <a:endParaRPr lang="en-US"/>
        </a:p>
      </dgm:t>
    </dgm:pt>
    <dgm:pt modelId="{0DF61D1E-4C52-4009-B25D-4E69CB29ABDE}" type="sibTrans" cxnId="{CB4F37DC-1F19-488A-9A74-EF9F9005342E}">
      <dgm:prSet/>
      <dgm:spPr/>
      <dgm:t>
        <a:bodyPr/>
        <a:lstStyle/>
        <a:p>
          <a:endParaRPr lang="en-US"/>
        </a:p>
      </dgm:t>
    </dgm:pt>
    <dgm:pt modelId="{783ADB35-E0B0-47D0-A106-E14C2D9AB86A}">
      <dgm:prSet/>
      <dgm:spPr/>
      <dgm:t>
        <a:bodyPr/>
        <a:lstStyle/>
        <a:p>
          <a:r>
            <a:rPr lang="en-US" dirty="0">
              <a:effectLst/>
              <a:latin typeface="Calibri" panose="020F0502020204030204" pitchFamily="34" charset="0"/>
              <a:ea typeface="Calibri" panose="020F0502020204030204" pitchFamily="34" charset="0"/>
              <a:cs typeface="Times New Roman" panose="02020603050405020304" pitchFamily="18" charset="0"/>
            </a:rPr>
            <a:t>In addition to the Ugandan Ministry of Health, describe any other groups you believe risk assessments of these nature would benefit? </a:t>
          </a:r>
        </a:p>
      </dgm:t>
    </dgm:pt>
    <dgm:pt modelId="{0A425EA4-AD4B-40B8-AC3C-D9615D271E04}" type="parTrans" cxnId="{9C76227B-FF45-4FFB-8708-F40A26A10265}">
      <dgm:prSet/>
      <dgm:spPr/>
      <dgm:t>
        <a:bodyPr/>
        <a:lstStyle/>
        <a:p>
          <a:endParaRPr lang="en-US"/>
        </a:p>
      </dgm:t>
    </dgm:pt>
    <dgm:pt modelId="{298E84E3-08B1-4596-A006-8E4B3230A765}" type="sibTrans" cxnId="{9C76227B-FF45-4FFB-8708-F40A26A10265}">
      <dgm:prSet/>
      <dgm:spPr/>
      <dgm:t>
        <a:bodyPr/>
        <a:lstStyle/>
        <a:p>
          <a:endParaRPr lang="en-US"/>
        </a:p>
      </dgm:t>
    </dgm:pt>
    <dgm:pt modelId="{65258B3E-49E7-40E4-B842-C1ED4FBFC85D}">
      <dgm:prSet/>
      <dgm:spPr/>
      <dgm:t>
        <a:bodyPr/>
        <a:lstStyle/>
        <a:p>
          <a:r>
            <a:rPr lang="en-US" dirty="0">
              <a:effectLst/>
              <a:latin typeface="Calibri" panose="020F0502020204030204" pitchFamily="34" charset="0"/>
              <a:ea typeface="Calibri" panose="020F0502020204030204" pitchFamily="34" charset="0"/>
              <a:cs typeface="Times New Roman" panose="02020603050405020304" pitchFamily="18" charset="0"/>
            </a:rPr>
            <a:t>Explain what you think the next steps might be in making these reports useful and meaningful?</a:t>
          </a:r>
        </a:p>
      </dgm:t>
    </dgm:pt>
    <dgm:pt modelId="{493C757D-468D-4694-8CED-AF0114618647}" type="parTrans" cxnId="{9072A0B7-C0EF-4EA8-96CF-D3A2ED0864CE}">
      <dgm:prSet/>
      <dgm:spPr/>
      <dgm:t>
        <a:bodyPr/>
        <a:lstStyle/>
        <a:p>
          <a:endParaRPr lang="en-US"/>
        </a:p>
      </dgm:t>
    </dgm:pt>
    <dgm:pt modelId="{A92BA158-65FD-4B98-BE1C-54A32BA5422F}" type="sibTrans" cxnId="{9072A0B7-C0EF-4EA8-96CF-D3A2ED0864CE}">
      <dgm:prSet/>
      <dgm:spPr/>
      <dgm:t>
        <a:bodyPr/>
        <a:lstStyle/>
        <a:p>
          <a:endParaRPr lang="en-US"/>
        </a:p>
      </dgm:t>
    </dgm:pt>
    <dgm:pt modelId="{959B65FE-38C1-49F8-A0F3-B43E5C537A72}">
      <dgm:prSet/>
      <dgm:spPr/>
      <dgm:t>
        <a:bodyPr/>
        <a:lstStyle/>
        <a:p>
          <a:pPr>
            <a:buFont typeface="+mj-lt"/>
            <a:buAutoNum type="arabicPeriod"/>
          </a:pPr>
          <a:r>
            <a:rPr lang="en-US" dirty="0"/>
            <a:t>Explain the types of questions or concerns your stakeholders might have about your findings.</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dgm:t>
    </dgm:pt>
    <dgm:pt modelId="{6FC88F41-FF5B-45F0-A411-66371F107DE0}" type="parTrans" cxnId="{3594C0DE-04E5-485A-871B-CC20D711FF22}">
      <dgm:prSet/>
      <dgm:spPr/>
      <dgm:t>
        <a:bodyPr/>
        <a:lstStyle/>
        <a:p>
          <a:endParaRPr lang="en-US"/>
        </a:p>
      </dgm:t>
    </dgm:pt>
    <dgm:pt modelId="{6D31B174-5D05-4945-A6E7-705D0A9CCE74}" type="sibTrans" cxnId="{3594C0DE-04E5-485A-871B-CC20D711FF22}">
      <dgm:prSet/>
      <dgm:spPr/>
      <dgm:t>
        <a:bodyPr/>
        <a:lstStyle/>
        <a:p>
          <a:endParaRPr lang="en-US"/>
        </a:p>
      </dgm:t>
    </dgm:pt>
    <dgm:pt modelId="{74A5A613-9487-4546-9BDB-C7D61DDEB784}" type="pres">
      <dgm:prSet presAssocID="{37BCDDDA-994D-4328-BD28-81F534A2FD63}" presName="linear" presStyleCnt="0">
        <dgm:presLayoutVars>
          <dgm:animLvl val="lvl"/>
          <dgm:resizeHandles val="exact"/>
        </dgm:presLayoutVars>
      </dgm:prSet>
      <dgm:spPr/>
    </dgm:pt>
    <dgm:pt modelId="{B7ABC3C8-67D1-48E3-87E5-AC2EA4E5FE03}" type="pres">
      <dgm:prSet presAssocID="{783ADB35-E0B0-47D0-A106-E14C2D9AB86A}" presName="parentText" presStyleLbl="node1" presStyleIdx="0" presStyleCnt="4">
        <dgm:presLayoutVars>
          <dgm:chMax val="0"/>
          <dgm:bulletEnabled val="1"/>
        </dgm:presLayoutVars>
      </dgm:prSet>
      <dgm:spPr/>
    </dgm:pt>
    <dgm:pt modelId="{3CC3830C-482F-4BF1-B442-CFD7370B25DD}" type="pres">
      <dgm:prSet presAssocID="{298E84E3-08B1-4596-A006-8E4B3230A765}" presName="spacer" presStyleCnt="0"/>
      <dgm:spPr/>
    </dgm:pt>
    <dgm:pt modelId="{8FA6F150-7E96-4C85-996E-F87249386298}" type="pres">
      <dgm:prSet presAssocID="{07B7D65F-3138-4486-8842-5E0BFDC77426}" presName="parentText" presStyleLbl="node1" presStyleIdx="1" presStyleCnt="4">
        <dgm:presLayoutVars>
          <dgm:chMax val="0"/>
          <dgm:bulletEnabled val="1"/>
        </dgm:presLayoutVars>
      </dgm:prSet>
      <dgm:spPr/>
    </dgm:pt>
    <dgm:pt modelId="{7A65773B-2ECC-44FC-A9DC-947D0710BF48}" type="pres">
      <dgm:prSet presAssocID="{0DF61D1E-4C52-4009-B25D-4E69CB29ABDE}" presName="spacer" presStyleCnt="0"/>
      <dgm:spPr/>
    </dgm:pt>
    <dgm:pt modelId="{7C57CD7B-2B8A-45BB-A64B-230C3B1B543C}" type="pres">
      <dgm:prSet presAssocID="{959B65FE-38C1-49F8-A0F3-B43E5C537A72}" presName="parentText" presStyleLbl="node1" presStyleIdx="2" presStyleCnt="4">
        <dgm:presLayoutVars>
          <dgm:chMax val="0"/>
          <dgm:bulletEnabled val="1"/>
        </dgm:presLayoutVars>
      </dgm:prSet>
      <dgm:spPr/>
    </dgm:pt>
    <dgm:pt modelId="{F8108045-944F-4B7E-9191-97DE68047784}" type="pres">
      <dgm:prSet presAssocID="{6D31B174-5D05-4945-A6E7-705D0A9CCE74}" presName="spacer" presStyleCnt="0"/>
      <dgm:spPr/>
    </dgm:pt>
    <dgm:pt modelId="{4BF8CFCF-68C9-4E1F-A64E-D62C5041E618}" type="pres">
      <dgm:prSet presAssocID="{65258B3E-49E7-40E4-B842-C1ED4FBFC85D}" presName="parentText" presStyleLbl="node1" presStyleIdx="3" presStyleCnt="4">
        <dgm:presLayoutVars>
          <dgm:chMax val="0"/>
          <dgm:bulletEnabled val="1"/>
        </dgm:presLayoutVars>
      </dgm:prSet>
      <dgm:spPr/>
    </dgm:pt>
  </dgm:ptLst>
  <dgm:cxnLst>
    <dgm:cxn modelId="{757D8801-D705-4F54-9840-3181E28C6CC6}" type="presOf" srcId="{07B7D65F-3138-4486-8842-5E0BFDC77426}" destId="{8FA6F150-7E96-4C85-996E-F87249386298}" srcOrd="0" destOrd="0" presId="urn:microsoft.com/office/officeart/2005/8/layout/vList2"/>
    <dgm:cxn modelId="{0FFBC204-43FE-49D3-B31B-F1708F323519}" type="presOf" srcId="{65258B3E-49E7-40E4-B842-C1ED4FBFC85D}" destId="{4BF8CFCF-68C9-4E1F-A64E-D62C5041E618}" srcOrd="0" destOrd="0" presId="urn:microsoft.com/office/officeart/2005/8/layout/vList2"/>
    <dgm:cxn modelId="{42A31366-1C8A-49AF-BA1F-6DE2CAE95C28}" type="presOf" srcId="{37BCDDDA-994D-4328-BD28-81F534A2FD63}" destId="{74A5A613-9487-4546-9BDB-C7D61DDEB784}" srcOrd="0" destOrd="0" presId="urn:microsoft.com/office/officeart/2005/8/layout/vList2"/>
    <dgm:cxn modelId="{9C76227B-FF45-4FFB-8708-F40A26A10265}" srcId="{37BCDDDA-994D-4328-BD28-81F534A2FD63}" destId="{783ADB35-E0B0-47D0-A106-E14C2D9AB86A}" srcOrd="0" destOrd="0" parTransId="{0A425EA4-AD4B-40B8-AC3C-D9615D271E04}" sibTransId="{298E84E3-08B1-4596-A006-8E4B3230A765}"/>
    <dgm:cxn modelId="{FBCC588B-E29E-41DC-B1E0-860E9CB98BFC}" type="presOf" srcId="{959B65FE-38C1-49F8-A0F3-B43E5C537A72}" destId="{7C57CD7B-2B8A-45BB-A64B-230C3B1B543C}" srcOrd="0" destOrd="0" presId="urn:microsoft.com/office/officeart/2005/8/layout/vList2"/>
    <dgm:cxn modelId="{9072A0B7-C0EF-4EA8-96CF-D3A2ED0864CE}" srcId="{37BCDDDA-994D-4328-BD28-81F534A2FD63}" destId="{65258B3E-49E7-40E4-B842-C1ED4FBFC85D}" srcOrd="3" destOrd="0" parTransId="{493C757D-468D-4694-8CED-AF0114618647}" sibTransId="{A92BA158-65FD-4B98-BE1C-54A32BA5422F}"/>
    <dgm:cxn modelId="{189129B9-CE5B-473B-A10E-ADE34A42A8E8}" type="presOf" srcId="{783ADB35-E0B0-47D0-A106-E14C2D9AB86A}" destId="{B7ABC3C8-67D1-48E3-87E5-AC2EA4E5FE03}" srcOrd="0" destOrd="0" presId="urn:microsoft.com/office/officeart/2005/8/layout/vList2"/>
    <dgm:cxn modelId="{CB4F37DC-1F19-488A-9A74-EF9F9005342E}" srcId="{37BCDDDA-994D-4328-BD28-81F534A2FD63}" destId="{07B7D65F-3138-4486-8842-5E0BFDC77426}" srcOrd="1" destOrd="0" parTransId="{DC7A8C55-1E97-469E-9528-CDF2212C1753}" sibTransId="{0DF61D1E-4C52-4009-B25D-4E69CB29ABDE}"/>
    <dgm:cxn modelId="{3594C0DE-04E5-485A-871B-CC20D711FF22}" srcId="{37BCDDDA-994D-4328-BD28-81F534A2FD63}" destId="{959B65FE-38C1-49F8-A0F3-B43E5C537A72}" srcOrd="2" destOrd="0" parTransId="{6FC88F41-FF5B-45F0-A411-66371F107DE0}" sibTransId="{6D31B174-5D05-4945-A6E7-705D0A9CCE74}"/>
    <dgm:cxn modelId="{E31E8D57-A8FF-4093-BFD1-585008604455}" type="presParOf" srcId="{74A5A613-9487-4546-9BDB-C7D61DDEB784}" destId="{B7ABC3C8-67D1-48E3-87E5-AC2EA4E5FE03}" srcOrd="0" destOrd="0" presId="urn:microsoft.com/office/officeart/2005/8/layout/vList2"/>
    <dgm:cxn modelId="{D2C1669D-E40A-47FC-AB2E-9367BD9E072A}" type="presParOf" srcId="{74A5A613-9487-4546-9BDB-C7D61DDEB784}" destId="{3CC3830C-482F-4BF1-B442-CFD7370B25DD}" srcOrd="1" destOrd="0" presId="urn:microsoft.com/office/officeart/2005/8/layout/vList2"/>
    <dgm:cxn modelId="{ED755192-4BF4-434D-ACA2-5D5A75BFFFDA}" type="presParOf" srcId="{74A5A613-9487-4546-9BDB-C7D61DDEB784}" destId="{8FA6F150-7E96-4C85-996E-F87249386298}" srcOrd="2" destOrd="0" presId="urn:microsoft.com/office/officeart/2005/8/layout/vList2"/>
    <dgm:cxn modelId="{75370267-D370-467E-A1C8-BCC5CF445813}" type="presParOf" srcId="{74A5A613-9487-4546-9BDB-C7D61DDEB784}" destId="{7A65773B-2ECC-44FC-A9DC-947D0710BF48}" srcOrd="3" destOrd="0" presId="urn:microsoft.com/office/officeart/2005/8/layout/vList2"/>
    <dgm:cxn modelId="{D9C7F2D3-18FC-4DBD-841F-50B29EF57954}" type="presParOf" srcId="{74A5A613-9487-4546-9BDB-C7D61DDEB784}" destId="{7C57CD7B-2B8A-45BB-A64B-230C3B1B543C}" srcOrd="4" destOrd="0" presId="urn:microsoft.com/office/officeart/2005/8/layout/vList2"/>
    <dgm:cxn modelId="{C2330378-A8D7-487B-8A10-52DD4ADF0A00}" type="presParOf" srcId="{74A5A613-9487-4546-9BDB-C7D61DDEB784}" destId="{F8108045-944F-4B7E-9191-97DE68047784}" srcOrd="5" destOrd="0" presId="urn:microsoft.com/office/officeart/2005/8/layout/vList2"/>
    <dgm:cxn modelId="{5F411E99-6E47-4DB2-B551-2E3DCF08F06F}" type="presParOf" srcId="{74A5A613-9487-4546-9BDB-C7D61DDEB784}" destId="{4BF8CFCF-68C9-4E1F-A64E-D62C5041E618}"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4D93EF6B-DD4B-4340-AA51-AA5954C84072}"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en-US"/>
        </a:p>
      </dgm:t>
    </dgm:pt>
    <dgm:pt modelId="{B0BF92BA-CE18-48F0-A85B-0A022AD11384}">
      <dgm:prSet custT="1"/>
      <dgm:spPr/>
      <dgm:t>
        <a:bodyPr/>
        <a:lstStyle/>
        <a:p>
          <a:pPr>
            <a:buFont typeface="+mj-lt"/>
            <a:buAutoNum type="arabicPeriod"/>
          </a:pPr>
          <a:r>
            <a:rPr lang="en-US" sz="4800" dirty="0">
              <a:effectLst/>
              <a:latin typeface="Calibri" panose="020F0502020204030204" pitchFamily="34" charset="0"/>
              <a:ea typeface="Calibri" panose="020F0502020204030204" pitchFamily="34" charset="0"/>
              <a:cs typeface="Times New Roman" panose="02020603050405020304" pitchFamily="18" charset="0"/>
            </a:rPr>
            <a:t>Share what the phrase “risk mitigation” means to you</a:t>
          </a:r>
          <a:r>
            <a:rPr lang="en-US" sz="3200" dirty="0">
              <a:effectLst/>
              <a:latin typeface="Calibri" panose="020F0502020204030204" pitchFamily="34" charset="0"/>
              <a:ea typeface="Calibri" panose="020F0502020204030204" pitchFamily="34" charset="0"/>
              <a:cs typeface="Times New Roman" panose="02020603050405020304" pitchFamily="18" charset="0"/>
            </a:rPr>
            <a:t>.</a:t>
          </a:r>
          <a:endParaRPr lang="en-US" sz="3200" dirty="0"/>
        </a:p>
      </dgm:t>
    </dgm:pt>
    <dgm:pt modelId="{D341E1BC-B09B-445B-B622-7373951185D8}" type="parTrans" cxnId="{19F8E84D-5521-4176-BCEF-75C23F0F663D}">
      <dgm:prSet/>
      <dgm:spPr/>
      <dgm:t>
        <a:bodyPr/>
        <a:lstStyle/>
        <a:p>
          <a:endParaRPr lang="en-US"/>
        </a:p>
      </dgm:t>
    </dgm:pt>
    <dgm:pt modelId="{8A2BD7BA-89F2-43FE-B7B5-0163901CB9ED}" type="sibTrans" cxnId="{19F8E84D-5521-4176-BCEF-75C23F0F663D}">
      <dgm:prSet/>
      <dgm:spPr/>
      <dgm:t>
        <a:bodyPr/>
        <a:lstStyle/>
        <a:p>
          <a:endParaRPr lang="en-US"/>
        </a:p>
      </dgm:t>
    </dgm:pt>
    <dgm:pt modelId="{11DA9EF8-E617-4980-BAF5-72726737306E}">
      <dgm:prSet/>
      <dgm:spPr/>
      <dgm:t>
        <a:bodyPr/>
        <a:lstStyle/>
        <a:p>
          <a:r>
            <a:rPr lang="en-US">
              <a:effectLst/>
              <a:latin typeface="Calibri" panose="020F0502020204030204" pitchFamily="34" charset="0"/>
              <a:ea typeface="Calibri" panose="020F0502020204030204" pitchFamily="34" charset="0"/>
              <a:cs typeface="Times New Roman" panose="02020603050405020304" pitchFamily="18" charset="0"/>
            </a:rPr>
            <a:t>Explain what you believe to be the difference between short-term and long-term risk mitigation strategies.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dgm:t>
    </dgm:pt>
    <dgm:pt modelId="{B5E09832-9B31-4CBE-B1A1-63EE166FE87B}" type="parTrans" cxnId="{2DC5015F-FB99-4E68-B831-552B5EE87C7B}">
      <dgm:prSet/>
      <dgm:spPr/>
      <dgm:t>
        <a:bodyPr/>
        <a:lstStyle/>
        <a:p>
          <a:endParaRPr lang="en-US"/>
        </a:p>
      </dgm:t>
    </dgm:pt>
    <dgm:pt modelId="{B26A30A5-429F-4B8B-9E5C-1F3BC4522977}" type="sibTrans" cxnId="{2DC5015F-FB99-4E68-B831-552B5EE87C7B}">
      <dgm:prSet/>
      <dgm:spPr/>
      <dgm:t>
        <a:bodyPr/>
        <a:lstStyle/>
        <a:p>
          <a:endParaRPr lang="en-US"/>
        </a:p>
      </dgm:t>
    </dgm:pt>
    <dgm:pt modelId="{ED9CD41C-5150-44B1-AD77-D55A439BBF45}" type="pres">
      <dgm:prSet presAssocID="{4D93EF6B-DD4B-4340-AA51-AA5954C84072}" presName="linear" presStyleCnt="0">
        <dgm:presLayoutVars>
          <dgm:animLvl val="lvl"/>
          <dgm:resizeHandles val="exact"/>
        </dgm:presLayoutVars>
      </dgm:prSet>
      <dgm:spPr/>
    </dgm:pt>
    <dgm:pt modelId="{A829C914-0732-468E-9F0C-B4ACAD1AA600}" type="pres">
      <dgm:prSet presAssocID="{B0BF92BA-CE18-48F0-A85B-0A022AD11384}" presName="parentText" presStyleLbl="node1" presStyleIdx="0" presStyleCnt="2">
        <dgm:presLayoutVars>
          <dgm:chMax val="0"/>
          <dgm:bulletEnabled val="1"/>
        </dgm:presLayoutVars>
      </dgm:prSet>
      <dgm:spPr/>
    </dgm:pt>
    <dgm:pt modelId="{3EDAA027-99DD-4D94-BD3E-F8B58357D59B}" type="pres">
      <dgm:prSet presAssocID="{8A2BD7BA-89F2-43FE-B7B5-0163901CB9ED}" presName="spacer" presStyleCnt="0"/>
      <dgm:spPr/>
    </dgm:pt>
    <dgm:pt modelId="{3BAE5897-79B8-433A-B219-38797DD6E0EC}" type="pres">
      <dgm:prSet presAssocID="{11DA9EF8-E617-4980-BAF5-72726737306E}" presName="parentText" presStyleLbl="node1" presStyleIdx="1" presStyleCnt="2">
        <dgm:presLayoutVars>
          <dgm:chMax val="0"/>
          <dgm:bulletEnabled val="1"/>
        </dgm:presLayoutVars>
      </dgm:prSet>
      <dgm:spPr/>
    </dgm:pt>
  </dgm:ptLst>
  <dgm:cxnLst>
    <dgm:cxn modelId="{EC7F7E15-8FFC-4097-861A-5C8BE9AD99DE}" type="presOf" srcId="{4D93EF6B-DD4B-4340-AA51-AA5954C84072}" destId="{ED9CD41C-5150-44B1-AD77-D55A439BBF45}" srcOrd="0" destOrd="0" presId="urn:microsoft.com/office/officeart/2005/8/layout/vList2"/>
    <dgm:cxn modelId="{2DC5015F-FB99-4E68-B831-552B5EE87C7B}" srcId="{4D93EF6B-DD4B-4340-AA51-AA5954C84072}" destId="{11DA9EF8-E617-4980-BAF5-72726737306E}" srcOrd="1" destOrd="0" parTransId="{B5E09832-9B31-4CBE-B1A1-63EE166FE87B}" sibTransId="{B26A30A5-429F-4B8B-9E5C-1F3BC4522977}"/>
    <dgm:cxn modelId="{19F8E84D-5521-4176-BCEF-75C23F0F663D}" srcId="{4D93EF6B-DD4B-4340-AA51-AA5954C84072}" destId="{B0BF92BA-CE18-48F0-A85B-0A022AD11384}" srcOrd="0" destOrd="0" parTransId="{D341E1BC-B09B-445B-B622-7373951185D8}" sibTransId="{8A2BD7BA-89F2-43FE-B7B5-0163901CB9ED}"/>
    <dgm:cxn modelId="{29497177-EFFB-4FB8-B12E-F4413E3E2EF4}" type="presOf" srcId="{B0BF92BA-CE18-48F0-A85B-0A022AD11384}" destId="{A829C914-0732-468E-9F0C-B4ACAD1AA600}" srcOrd="0" destOrd="0" presId="urn:microsoft.com/office/officeart/2005/8/layout/vList2"/>
    <dgm:cxn modelId="{7939EEB8-267E-4222-9890-E5881052DF64}" type="presOf" srcId="{11DA9EF8-E617-4980-BAF5-72726737306E}" destId="{3BAE5897-79B8-433A-B219-38797DD6E0EC}" srcOrd="0" destOrd="0" presId="urn:microsoft.com/office/officeart/2005/8/layout/vList2"/>
    <dgm:cxn modelId="{63AA7B0A-7B6E-4059-B950-F40A54765681}" type="presParOf" srcId="{ED9CD41C-5150-44B1-AD77-D55A439BBF45}" destId="{A829C914-0732-468E-9F0C-B4ACAD1AA600}" srcOrd="0" destOrd="0" presId="urn:microsoft.com/office/officeart/2005/8/layout/vList2"/>
    <dgm:cxn modelId="{F270FEF7-299C-499C-84D4-31D3B13C4782}" type="presParOf" srcId="{ED9CD41C-5150-44B1-AD77-D55A439BBF45}" destId="{3EDAA027-99DD-4D94-BD3E-F8B58357D59B}" srcOrd="1" destOrd="0" presId="urn:microsoft.com/office/officeart/2005/8/layout/vList2"/>
    <dgm:cxn modelId="{30E55F8C-8A64-475D-8623-F63FFE706364}" type="presParOf" srcId="{ED9CD41C-5150-44B1-AD77-D55A439BBF45}" destId="{3BAE5897-79B8-433A-B219-38797DD6E0EC}"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4D93EF6B-DD4B-4340-AA51-AA5954C8407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EC4B0E7-7046-450A-A8B1-3E12E4D380E2}">
      <dgm:prSet/>
      <dgm:spPr/>
      <dgm:t>
        <a:bodyPr/>
        <a:lstStyle/>
        <a:p>
          <a:r>
            <a:rPr lang="en-US" dirty="0"/>
            <a:t>The Ministry of Health has tasked you with developing a comprehensive set of risk mitigation strategies that will benefit stakeholders.</a:t>
          </a:r>
        </a:p>
      </dgm:t>
    </dgm:pt>
    <dgm:pt modelId="{FD2EF272-FAE0-400A-99CD-5D26D9B4BD4C}" type="parTrans" cxnId="{B6EFD36A-5BFD-4AA8-88B8-FB2442A073BB}">
      <dgm:prSet/>
      <dgm:spPr/>
    </dgm:pt>
    <dgm:pt modelId="{C0380D9D-B45A-4DA8-A5A3-BD93D28C0ADD}" type="sibTrans" cxnId="{B6EFD36A-5BFD-4AA8-88B8-FB2442A073BB}">
      <dgm:prSet/>
      <dgm:spPr/>
    </dgm:pt>
    <dgm:pt modelId="{A7633A1D-F0D7-497D-8247-CB6EB38C1D36}">
      <dgm:prSet/>
      <dgm:spPr/>
      <dgm:t>
        <a:bodyPr/>
        <a:lstStyle/>
        <a:p>
          <a:r>
            <a:rPr lang="en-US" dirty="0"/>
            <a:t>Each group will propose 2 strategic categories that address top concerns not only for your risk assessment question, but across all questions that were presented.</a:t>
          </a:r>
        </a:p>
      </dgm:t>
    </dgm:pt>
    <dgm:pt modelId="{29552081-DAF3-4510-8761-89321DBEE7A3}" type="parTrans" cxnId="{E4C2AFC1-F8CF-4FA9-8AED-D5ED352F69B6}">
      <dgm:prSet/>
      <dgm:spPr/>
    </dgm:pt>
    <dgm:pt modelId="{AA8A90CC-5F93-43C0-8621-9873A4899B8C}" type="sibTrans" cxnId="{E4C2AFC1-F8CF-4FA9-8AED-D5ED352F69B6}">
      <dgm:prSet/>
      <dgm:spPr/>
    </dgm:pt>
    <dgm:pt modelId="{15E1D6B0-8F7E-485B-B0F6-C6DBEA64F1B6}">
      <dgm:prSet/>
      <dgm:spPr/>
      <dgm:t>
        <a:bodyPr/>
        <a:lstStyle/>
        <a:p>
          <a:r>
            <a:rPr lang="en-US" dirty="0"/>
            <a:t>Strategies should take into consideration the questions of the stakeholders as well as the environmental, social and economic conditions of the Karamoja region.</a:t>
          </a:r>
        </a:p>
      </dgm:t>
    </dgm:pt>
    <dgm:pt modelId="{C95F291A-2691-4E22-A30E-BBFA1E47FE48}" type="parTrans" cxnId="{102D3A75-353B-452D-8E62-865213D90847}">
      <dgm:prSet/>
      <dgm:spPr/>
    </dgm:pt>
    <dgm:pt modelId="{D6384D80-F1A0-47D2-A222-230B0E1F78E8}" type="sibTrans" cxnId="{102D3A75-353B-452D-8E62-865213D90847}">
      <dgm:prSet/>
      <dgm:spPr/>
    </dgm:pt>
    <dgm:pt modelId="{33890E46-DF61-4F7A-B66F-97977D1A019F}">
      <dgm:prSet/>
      <dgm:spPr/>
      <dgm:t>
        <a:bodyPr/>
        <a:lstStyle/>
        <a:p>
          <a:r>
            <a:rPr lang="en-US" dirty="0"/>
            <a:t>For each category provide a short-term solution, a longer-term solution and a climate change consideration. </a:t>
          </a:r>
        </a:p>
      </dgm:t>
    </dgm:pt>
    <dgm:pt modelId="{FE2B2A1F-8555-4143-B01F-1011CB5D32B9}" type="parTrans" cxnId="{0EB86386-B0A2-4E33-99F3-81D65681BB21}">
      <dgm:prSet/>
      <dgm:spPr/>
    </dgm:pt>
    <dgm:pt modelId="{51E041BA-86BD-4410-9C20-4A9096D58762}" type="sibTrans" cxnId="{0EB86386-B0A2-4E33-99F3-81D65681BB21}">
      <dgm:prSet/>
      <dgm:spPr/>
    </dgm:pt>
    <dgm:pt modelId="{ED9CD41C-5150-44B1-AD77-D55A439BBF45}" type="pres">
      <dgm:prSet presAssocID="{4D93EF6B-DD4B-4340-AA51-AA5954C84072}" presName="linear" presStyleCnt="0">
        <dgm:presLayoutVars>
          <dgm:animLvl val="lvl"/>
          <dgm:resizeHandles val="exact"/>
        </dgm:presLayoutVars>
      </dgm:prSet>
      <dgm:spPr/>
    </dgm:pt>
    <dgm:pt modelId="{F2714F74-946F-4078-90FA-CB630C312A6D}" type="pres">
      <dgm:prSet presAssocID="{5EC4B0E7-7046-450A-A8B1-3E12E4D380E2}" presName="parentText" presStyleLbl="node1" presStyleIdx="0" presStyleCnt="4">
        <dgm:presLayoutVars>
          <dgm:chMax val="0"/>
          <dgm:bulletEnabled val="1"/>
        </dgm:presLayoutVars>
      </dgm:prSet>
      <dgm:spPr/>
    </dgm:pt>
    <dgm:pt modelId="{81FDE325-0DFE-4E15-8D80-414099FD61F0}" type="pres">
      <dgm:prSet presAssocID="{C0380D9D-B45A-4DA8-A5A3-BD93D28C0ADD}" presName="spacer" presStyleCnt="0"/>
      <dgm:spPr/>
    </dgm:pt>
    <dgm:pt modelId="{4390E710-24B3-4880-B2F9-4EB5EA7D45E5}" type="pres">
      <dgm:prSet presAssocID="{A7633A1D-F0D7-497D-8247-CB6EB38C1D36}" presName="parentText" presStyleLbl="node1" presStyleIdx="1" presStyleCnt="4">
        <dgm:presLayoutVars>
          <dgm:chMax val="0"/>
          <dgm:bulletEnabled val="1"/>
        </dgm:presLayoutVars>
      </dgm:prSet>
      <dgm:spPr/>
    </dgm:pt>
    <dgm:pt modelId="{3A1D2441-A932-4A5D-AFC8-E7FFFE4BAF31}" type="pres">
      <dgm:prSet presAssocID="{AA8A90CC-5F93-43C0-8621-9873A4899B8C}" presName="spacer" presStyleCnt="0"/>
      <dgm:spPr/>
    </dgm:pt>
    <dgm:pt modelId="{62624C67-2BF8-4015-B83F-04B5BB96E86D}" type="pres">
      <dgm:prSet presAssocID="{15E1D6B0-8F7E-485B-B0F6-C6DBEA64F1B6}" presName="parentText" presStyleLbl="node1" presStyleIdx="2" presStyleCnt="4">
        <dgm:presLayoutVars>
          <dgm:chMax val="0"/>
          <dgm:bulletEnabled val="1"/>
        </dgm:presLayoutVars>
      </dgm:prSet>
      <dgm:spPr/>
    </dgm:pt>
    <dgm:pt modelId="{74A05BF1-946F-4972-BF33-F7F273215EFA}" type="pres">
      <dgm:prSet presAssocID="{D6384D80-F1A0-47D2-A222-230B0E1F78E8}" presName="spacer" presStyleCnt="0"/>
      <dgm:spPr/>
    </dgm:pt>
    <dgm:pt modelId="{A430409E-3DD4-41C9-9A86-47B0D61082E7}" type="pres">
      <dgm:prSet presAssocID="{33890E46-DF61-4F7A-B66F-97977D1A019F}" presName="parentText" presStyleLbl="node1" presStyleIdx="3" presStyleCnt="4">
        <dgm:presLayoutVars>
          <dgm:chMax val="0"/>
          <dgm:bulletEnabled val="1"/>
        </dgm:presLayoutVars>
      </dgm:prSet>
      <dgm:spPr/>
    </dgm:pt>
  </dgm:ptLst>
  <dgm:cxnLst>
    <dgm:cxn modelId="{7D67780D-B2B7-49C1-A6A0-CCF3F8579869}" type="presOf" srcId="{33890E46-DF61-4F7A-B66F-97977D1A019F}" destId="{A430409E-3DD4-41C9-9A86-47B0D61082E7}" srcOrd="0" destOrd="0" presId="urn:microsoft.com/office/officeart/2005/8/layout/vList2"/>
    <dgm:cxn modelId="{72A61814-0416-4954-A356-4C93DD58766A}" type="presOf" srcId="{5EC4B0E7-7046-450A-A8B1-3E12E4D380E2}" destId="{F2714F74-946F-4078-90FA-CB630C312A6D}" srcOrd="0" destOrd="0" presId="urn:microsoft.com/office/officeart/2005/8/layout/vList2"/>
    <dgm:cxn modelId="{EC7F7E15-8FFC-4097-861A-5C8BE9AD99DE}" type="presOf" srcId="{4D93EF6B-DD4B-4340-AA51-AA5954C84072}" destId="{ED9CD41C-5150-44B1-AD77-D55A439BBF45}" srcOrd="0" destOrd="0" presId="urn:microsoft.com/office/officeart/2005/8/layout/vList2"/>
    <dgm:cxn modelId="{B6EFD36A-5BFD-4AA8-88B8-FB2442A073BB}" srcId="{4D93EF6B-DD4B-4340-AA51-AA5954C84072}" destId="{5EC4B0E7-7046-450A-A8B1-3E12E4D380E2}" srcOrd="0" destOrd="0" parTransId="{FD2EF272-FAE0-400A-99CD-5D26D9B4BD4C}" sibTransId="{C0380D9D-B45A-4DA8-A5A3-BD93D28C0ADD}"/>
    <dgm:cxn modelId="{102D3A75-353B-452D-8E62-865213D90847}" srcId="{4D93EF6B-DD4B-4340-AA51-AA5954C84072}" destId="{15E1D6B0-8F7E-485B-B0F6-C6DBEA64F1B6}" srcOrd="2" destOrd="0" parTransId="{C95F291A-2691-4E22-A30E-BBFA1E47FE48}" sibTransId="{D6384D80-F1A0-47D2-A222-230B0E1F78E8}"/>
    <dgm:cxn modelId="{0EB86386-B0A2-4E33-99F3-81D65681BB21}" srcId="{4D93EF6B-DD4B-4340-AA51-AA5954C84072}" destId="{33890E46-DF61-4F7A-B66F-97977D1A019F}" srcOrd="3" destOrd="0" parTransId="{FE2B2A1F-8555-4143-B01F-1011CB5D32B9}" sibTransId="{51E041BA-86BD-4410-9C20-4A9096D58762}"/>
    <dgm:cxn modelId="{D02A74BC-2B1D-47AF-BC5E-4F0F30E6281B}" type="presOf" srcId="{15E1D6B0-8F7E-485B-B0F6-C6DBEA64F1B6}" destId="{62624C67-2BF8-4015-B83F-04B5BB96E86D}" srcOrd="0" destOrd="0" presId="urn:microsoft.com/office/officeart/2005/8/layout/vList2"/>
    <dgm:cxn modelId="{E4C2AFC1-F8CF-4FA9-8AED-D5ED352F69B6}" srcId="{4D93EF6B-DD4B-4340-AA51-AA5954C84072}" destId="{A7633A1D-F0D7-497D-8247-CB6EB38C1D36}" srcOrd="1" destOrd="0" parTransId="{29552081-DAF3-4510-8761-89321DBEE7A3}" sibTransId="{AA8A90CC-5F93-43C0-8621-9873A4899B8C}"/>
    <dgm:cxn modelId="{F8BBF2D1-E470-4107-8FC2-93E12DA22E6A}" type="presOf" srcId="{A7633A1D-F0D7-497D-8247-CB6EB38C1D36}" destId="{4390E710-24B3-4880-B2F9-4EB5EA7D45E5}" srcOrd="0" destOrd="0" presId="urn:microsoft.com/office/officeart/2005/8/layout/vList2"/>
    <dgm:cxn modelId="{38D40EF7-A031-4C30-920D-E45424FD23BF}" type="presParOf" srcId="{ED9CD41C-5150-44B1-AD77-D55A439BBF45}" destId="{F2714F74-946F-4078-90FA-CB630C312A6D}" srcOrd="0" destOrd="0" presId="urn:microsoft.com/office/officeart/2005/8/layout/vList2"/>
    <dgm:cxn modelId="{00A365B4-E3C6-44FE-82D4-76FE71F03DB2}" type="presParOf" srcId="{ED9CD41C-5150-44B1-AD77-D55A439BBF45}" destId="{81FDE325-0DFE-4E15-8D80-414099FD61F0}" srcOrd="1" destOrd="0" presId="urn:microsoft.com/office/officeart/2005/8/layout/vList2"/>
    <dgm:cxn modelId="{78C139E5-3E6F-4508-B649-BCE9FF902536}" type="presParOf" srcId="{ED9CD41C-5150-44B1-AD77-D55A439BBF45}" destId="{4390E710-24B3-4880-B2F9-4EB5EA7D45E5}" srcOrd="2" destOrd="0" presId="urn:microsoft.com/office/officeart/2005/8/layout/vList2"/>
    <dgm:cxn modelId="{94D45BC9-DD69-467B-8070-9487773B75B1}" type="presParOf" srcId="{ED9CD41C-5150-44B1-AD77-D55A439BBF45}" destId="{3A1D2441-A932-4A5D-AFC8-E7FFFE4BAF31}" srcOrd="3" destOrd="0" presId="urn:microsoft.com/office/officeart/2005/8/layout/vList2"/>
    <dgm:cxn modelId="{28CA5F03-7133-4BB5-AAB8-A6F23FBF9441}" type="presParOf" srcId="{ED9CD41C-5150-44B1-AD77-D55A439BBF45}" destId="{62624C67-2BF8-4015-B83F-04B5BB96E86D}" srcOrd="4" destOrd="0" presId="urn:microsoft.com/office/officeart/2005/8/layout/vList2"/>
    <dgm:cxn modelId="{65EEC9C8-6779-488F-85C7-B01732D28F32}" type="presParOf" srcId="{ED9CD41C-5150-44B1-AD77-D55A439BBF45}" destId="{74A05BF1-946F-4972-BF33-F7F273215EFA}" srcOrd="5" destOrd="0" presId="urn:microsoft.com/office/officeart/2005/8/layout/vList2"/>
    <dgm:cxn modelId="{AAD3AE57-88B8-4640-A09D-68D7989A7D88}" type="presParOf" srcId="{ED9CD41C-5150-44B1-AD77-D55A439BBF45}" destId="{A430409E-3DD4-41C9-9A86-47B0D61082E7}"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53E6A4A9-FF8C-4E71-B42A-6D92D6E98A85}"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578E0909-6E23-453E-A476-ED3AD1574534}">
      <dgm:prSet/>
      <dgm:spPr/>
      <dgm:t>
        <a:bodyPr/>
        <a:lstStyle/>
        <a:p>
          <a:r>
            <a:rPr lang="en-US" b="1" dirty="0"/>
            <a:t>Short Term Vector Control</a:t>
          </a:r>
          <a:r>
            <a:rPr lang="en-US" dirty="0"/>
            <a:t>: Farmers should use insect repellent to spray their animals.</a:t>
          </a:r>
        </a:p>
      </dgm:t>
    </dgm:pt>
    <dgm:pt modelId="{68BE263E-4627-4762-A593-8A3718FA5B78}" type="parTrans" cxnId="{94FDB5FF-CF6A-45B8-91A2-2E699898CD75}">
      <dgm:prSet/>
      <dgm:spPr/>
      <dgm:t>
        <a:bodyPr/>
        <a:lstStyle/>
        <a:p>
          <a:endParaRPr lang="en-US"/>
        </a:p>
      </dgm:t>
    </dgm:pt>
    <dgm:pt modelId="{97ACE054-6FB9-40A8-8754-E9517A52025A}" type="sibTrans" cxnId="{94FDB5FF-CF6A-45B8-91A2-2E699898CD75}">
      <dgm:prSet/>
      <dgm:spPr/>
      <dgm:t>
        <a:bodyPr/>
        <a:lstStyle/>
        <a:p>
          <a:endParaRPr lang="en-US"/>
        </a:p>
      </dgm:t>
    </dgm:pt>
    <dgm:pt modelId="{3493C141-916C-46DB-B88C-2DBA0E4ABA15}">
      <dgm:prSet/>
      <dgm:spPr/>
      <dgm:t>
        <a:bodyPr/>
        <a:lstStyle/>
        <a:p>
          <a:r>
            <a:rPr lang="en-US" b="1" dirty="0"/>
            <a:t>Long Term Vector Control</a:t>
          </a:r>
          <a:r>
            <a:rPr lang="en-US" dirty="0"/>
            <a:t>: Stakeholders should identify and encourage use of existing biological control measures for vectors that are environmentally friendly. </a:t>
          </a:r>
        </a:p>
      </dgm:t>
    </dgm:pt>
    <dgm:pt modelId="{CBB555E7-84CE-4349-874C-C65F6BE8EE29}" type="parTrans" cxnId="{BC47DA8E-D308-43C9-9DB2-735E9DC2B891}">
      <dgm:prSet/>
      <dgm:spPr/>
      <dgm:t>
        <a:bodyPr/>
        <a:lstStyle/>
        <a:p>
          <a:endParaRPr lang="en-US"/>
        </a:p>
      </dgm:t>
    </dgm:pt>
    <dgm:pt modelId="{8448696A-EF36-4948-B8FD-5FC1452719A1}" type="sibTrans" cxnId="{BC47DA8E-D308-43C9-9DB2-735E9DC2B891}">
      <dgm:prSet/>
      <dgm:spPr/>
      <dgm:t>
        <a:bodyPr/>
        <a:lstStyle/>
        <a:p>
          <a:endParaRPr lang="en-US"/>
        </a:p>
      </dgm:t>
    </dgm:pt>
    <dgm:pt modelId="{7AFF9A79-3F57-4C13-9166-14E114B25D57}">
      <dgm:prSet/>
      <dgm:spPr/>
      <dgm:t>
        <a:bodyPr/>
        <a:lstStyle/>
        <a:p>
          <a:r>
            <a:rPr lang="en-US" b="1" dirty="0"/>
            <a:t>Climate Change Consideration*</a:t>
          </a:r>
          <a:r>
            <a:rPr lang="en-US" dirty="0"/>
            <a:t>: Establishing vector-free water sources that are accessible and spread throughout the cattle corridors. </a:t>
          </a:r>
        </a:p>
      </dgm:t>
    </dgm:pt>
    <dgm:pt modelId="{B1D05294-1166-4F19-AD85-0C3FBF31400F}" type="parTrans" cxnId="{8302B76E-B538-49CA-9DD8-C815B3699455}">
      <dgm:prSet/>
      <dgm:spPr/>
      <dgm:t>
        <a:bodyPr/>
        <a:lstStyle/>
        <a:p>
          <a:endParaRPr lang="en-US"/>
        </a:p>
      </dgm:t>
    </dgm:pt>
    <dgm:pt modelId="{BF77A164-2FB6-415F-9EA3-9D3E5CA44015}" type="sibTrans" cxnId="{8302B76E-B538-49CA-9DD8-C815B3699455}">
      <dgm:prSet/>
      <dgm:spPr/>
      <dgm:t>
        <a:bodyPr/>
        <a:lstStyle/>
        <a:p>
          <a:endParaRPr lang="en-US"/>
        </a:p>
      </dgm:t>
    </dgm:pt>
    <dgm:pt modelId="{E1DBF86A-B25A-4118-B041-D80768BED42B}" type="pres">
      <dgm:prSet presAssocID="{53E6A4A9-FF8C-4E71-B42A-6D92D6E98A85}" presName="vert0" presStyleCnt="0">
        <dgm:presLayoutVars>
          <dgm:dir/>
          <dgm:animOne val="branch"/>
          <dgm:animLvl val="lvl"/>
        </dgm:presLayoutVars>
      </dgm:prSet>
      <dgm:spPr/>
    </dgm:pt>
    <dgm:pt modelId="{0B6DAF03-3817-43AD-9ADF-E76DD127DC80}" type="pres">
      <dgm:prSet presAssocID="{578E0909-6E23-453E-A476-ED3AD1574534}" presName="thickLine" presStyleLbl="alignNode1" presStyleIdx="0" presStyleCnt="3"/>
      <dgm:spPr/>
    </dgm:pt>
    <dgm:pt modelId="{46BAC64D-4047-4A68-A2D3-158FE446D349}" type="pres">
      <dgm:prSet presAssocID="{578E0909-6E23-453E-A476-ED3AD1574534}" presName="horz1" presStyleCnt="0"/>
      <dgm:spPr/>
    </dgm:pt>
    <dgm:pt modelId="{8B0CC741-D3E1-420C-A73B-D5F727EB59F9}" type="pres">
      <dgm:prSet presAssocID="{578E0909-6E23-453E-A476-ED3AD1574534}" presName="tx1" presStyleLbl="revTx" presStyleIdx="0" presStyleCnt="3"/>
      <dgm:spPr/>
    </dgm:pt>
    <dgm:pt modelId="{493E1096-339B-451D-BDE1-ED6CEB4804BC}" type="pres">
      <dgm:prSet presAssocID="{578E0909-6E23-453E-A476-ED3AD1574534}" presName="vert1" presStyleCnt="0"/>
      <dgm:spPr/>
    </dgm:pt>
    <dgm:pt modelId="{82782F7A-F58F-4A0B-9BB2-CCFACFC374F7}" type="pres">
      <dgm:prSet presAssocID="{3493C141-916C-46DB-B88C-2DBA0E4ABA15}" presName="thickLine" presStyleLbl="alignNode1" presStyleIdx="1" presStyleCnt="3"/>
      <dgm:spPr/>
    </dgm:pt>
    <dgm:pt modelId="{0A4D7F10-6242-4D32-B7C6-0B7C55D279CA}" type="pres">
      <dgm:prSet presAssocID="{3493C141-916C-46DB-B88C-2DBA0E4ABA15}" presName="horz1" presStyleCnt="0"/>
      <dgm:spPr/>
    </dgm:pt>
    <dgm:pt modelId="{FC5D1932-5762-4075-A6FC-48A88203F4A3}" type="pres">
      <dgm:prSet presAssocID="{3493C141-916C-46DB-B88C-2DBA0E4ABA15}" presName="tx1" presStyleLbl="revTx" presStyleIdx="1" presStyleCnt="3"/>
      <dgm:spPr/>
    </dgm:pt>
    <dgm:pt modelId="{3B84C8F6-0AC1-494B-B3C0-F7602B7F3728}" type="pres">
      <dgm:prSet presAssocID="{3493C141-916C-46DB-B88C-2DBA0E4ABA15}" presName="vert1" presStyleCnt="0"/>
      <dgm:spPr/>
    </dgm:pt>
    <dgm:pt modelId="{36E84AF7-0D3E-48AF-A69A-2991C57BE452}" type="pres">
      <dgm:prSet presAssocID="{7AFF9A79-3F57-4C13-9166-14E114B25D57}" presName="thickLine" presStyleLbl="alignNode1" presStyleIdx="2" presStyleCnt="3"/>
      <dgm:spPr/>
    </dgm:pt>
    <dgm:pt modelId="{5D2914DB-9370-44D7-852B-A864454DD575}" type="pres">
      <dgm:prSet presAssocID="{7AFF9A79-3F57-4C13-9166-14E114B25D57}" presName="horz1" presStyleCnt="0"/>
      <dgm:spPr/>
    </dgm:pt>
    <dgm:pt modelId="{57B04668-E573-4DA2-8723-CA5983B2895E}" type="pres">
      <dgm:prSet presAssocID="{7AFF9A79-3F57-4C13-9166-14E114B25D57}" presName="tx1" presStyleLbl="revTx" presStyleIdx="2" presStyleCnt="3"/>
      <dgm:spPr/>
    </dgm:pt>
    <dgm:pt modelId="{6E559555-ABA8-4845-BAC6-499905EEACC0}" type="pres">
      <dgm:prSet presAssocID="{7AFF9A79-3F57-4C13-9166-14E114B25D57}" presName="vert1" presStyleCnt="0"/>
      <dgm:spPr/>
    </dgm:pt>
  </dgm:ptLst>
  <dgm:cxnLst>
    <dgm:cxn modelId="{CE4F731B-AEFD-4DE8-AF93-9DF6EDAD2A4B}" type="presOf" srcId="{3493C141-916C-46DB-B88C-2DBA0E4ABA15}" destId="{FC5D1932-5762-4075-A6FC-48A88203F4A3}" srcOrd="0" destOrd="0" presId="urn:microsoft.com/office/officeart/2008/layout/LinedList"/>
    <dgm:cxn modelId="{417AAA27-CEB1-46F8-90A2-0EEB1C4E5075}" type="presOf" srcId="{53E6A4A9-FF8C-4E71-B42A-6D92D6E98A85}" destId="{E1DBF86A-B25A-4118-B041-D80768BED42B}" srcOrd="0" destOrd="0" presId="urn:microsoft.com/office/officeart/2008/layout/LinedList"/>
    <dgm:cxn modelId="{AE40D42F-8749-44D5-BA53-3ECA663362A2}" type="presOf" srcId="{578E0909-6E23-453E-A476-ED3AD1574534}" destId="{8B0CC741-D3E1-420C-A73B-D5F727EB59F9}" srcOrd="0" destOrd="0" presId="urn:microsoft.com/office/officeart/2008/layout/LinedList"/>
    <dgm:cxn modelId="{8302B76E-B538-49CA-9DD8-C815B3699455}" srcId="{53E6A4A9-FF8C-4E71-B42A-6D92D6E98A85}" destId="{7AFF9A79-3F57-4C13-9166-14E114B25D57}" srcOrd="2" destOrd="0" parTransId="{B1D05294-1166-4F19-AD85-0C3FBF31400F}" sibTransId="{BF77A164-2FB6-415F-9EA3-9D3E5CA44015}"/>
    <dgm:cxn modelId="{BC47DA8E-D308-43C9-9DB2-735E9DC2B891}" srcId="{53E6A4A9-FF8C-4E71-B42A-6D92D6E98A85}" destId="{3493C141-916C-46DB-B88C-2DBA0E4ABA15}" srcOrd="1" destOrd="0" parTransId="{CBB555E7-84CE-4349-874C-C65F6BE8EE29}" sibTransId="{8448696A-EF36-4948-B8FD-5FC1452719A1}"/>
    <dgm:cxn modelId="{BDE781CC-044D-4BDE-A2A1-0427B03D8C4A}" type="presOf" srcId="{7AFF9A79-3F57-4C13-9166-14E114B25D57}" destId="{57B04668-E573-4DA2-8723-CA5983B2895E}" srcOrd="0" destOrd="0" presId="urn:microsoft.com/office/officeart/2008/layout/LinedList"/>
    <dgm:cxn modelId="{94FDB5FF-CF6A-45B8-91A2-2E699898CD75}" srcId="{53E6A4A9-FF8C-4E71-B42A-6D92D6E98A85}" destId="{578E0909-6E23-453E-A476-ED3AD1574534}" srcOrd="0" destOrd="0" parTransId="{68BE263E-4627-4762-A593-8A3718FA5B78}" sibTransId="{97ACE054-6FB9-40A8-8754-E9517A52025A}"/>
    <dgm:cxn modelId="{91264CA8-7C97-4155-9422-8788EAF83BB0}" type="presParOf" srcId="{E1DBF86A-B25A-4118-B041-D80768BED42B}" destId="{0B6DAF03-3817-43AD-9ADF-E76DD127DC80}" srcOrd="0" destOrd="0" presId="urn:microsoft.com/office/officeart/2008/layout/LinedList"/>
    <dgm:cxn modelId="{F188519D-112B-442B-8941-0F750C35ED7C}" type="presParOf" srcId="{E1DBF86A-B25A-4118-B041-D80768BED42B}" destId="{46BAC64D-4047-4A68-A2D3-158FE446D349}" srcOrd="1" destOrd="0" presId="urn:microsoft.com/office/officeart/2008/layout/LinedList"/>
    <dgm:cxn modelId="{57BA4DE3-61A8-43D6-85C3-FC5E1681F117}" type="presParOf" srcId="{46BAC64D-4047-4A68-A2D3-158FE446D349}" destId="{8B0CC741-D3E1-420C-A73B-D5F727EB59F9}" srcOrd="0" destOrd="0" presId="urn:microsoft.com/office/officeart/2008/layout/LinedList"/>
    <dgm:cxn modelId="{15549024-1AD1-4AF5-A5E4-162BD74455E7}" type="presParOf" srcId="{46BAC64D-4047-4A68-A2D3-158FE446D349}" destId="{493E1096-339B-451D-BDE1-ED6CEB4804BC}" srcOrd="1" destOrd="0" presId="urn:microsoft.com/office/officeart/2008/layout/LinedList"/>
    <dgm:cxn modelId="{2E74C8ED-3035-421E-8929-81C68EFAD835}" type="presParOf" srcId="{E1DBF86A-B25A-4118-B041-D80768BED42B}" destId="{82782F7A-F58F-4A0B-9BB2-CCFACFC374F7}" srcOrd="2" destOrd="0" presId="urn:microsoft.com/office/officeart/2008/layout/LinedList"/>
    <dgm:cxn modelId="{DF153CF7-3BDF-43A0-9D05-5F87FB2480F7}" type="presParOf" srcId="{E1DBF86A-B25A-4118-B041-D80768BED42B}" destId="{0A4D7F10-6242-4D32-B7C6-0B7C55D279CA}" srcOrd="3" destOrd="0" presId="urn:microsoft.com/office/officeart/2008/layout/LinedList"/>
    <dgm:cxn modelId="{8DA3A8E6-C6EA-47EA-8352-581102940B06}" type="presParOf" srcId="{0A4D7F10-6242-4D32-B7C6-0B7C55D279CA}" destId="{FC5D1932-5762-4075-A6FC-48A88203F4A3}" srcOrd="0" destOrd="0" presId="urn:microsoft.com/office/officeart/2008/layout/LinedList"/>
    <dgm:cxn modelId="{072F88DA-089F-49D1-B033-E018391EE17D}" type="presParOf" srcId="{0A4D7F10-6242-4D32-B7C6-0B7C55D279CA}" destId="{3B84C8F6-0AC1-494B-B3C0-F7602B7F3728}" srcOrd="1" destOrd="0" presId="urn:microsoft.com/office/officeart/2008/layout/LinedList"/>
    <dgm:cxn modelId="{0BEE7CF6-B50E-452F-B9F6-08603B8E3C6A}" type="presParOf" srcId="{E1DBF86A-B25A-4118-B041-D80768BED42B}" destId="{36E84AF7-0D3E-48AF-A69A-2991C57BE452}" srcOrd="4" destOrd="0" presId="urn:microsoft.com/office/officeart/2008/layout/LinedList"/>
    <dgm:cxn modelId="{FDE24D84-96E8-4957-9835-57F1B5332AD9}" type="presParOf" srcId="{E1DBF86A-B25A-4118-B041-D80768BED42B}" destId="{5D2914DB-9370-44D7-852B-A864454DD575}" srcOrd="5" destOrd="0" presId="urn:microsoft.com/office/officeart/2008/layout/LinedList"/>
    <dgm:cxn modelId="{1C486DEA-C108-492B-839B-FC18AF0B5C8E}" type="presParOf" srcId="{5D2914DB-9370-44D7-852B-A864454DD575}" destId="{57B04668-E573-4DA2-8723-CA5983B2895E}" srcOrd="0" destOrd="0" presId="urn:microsoft.com/office/officeart/2008/layout/LinedList"/>
    <dgm:cxn modelId="{74FEF5AB-B2F2-431F-A81F-EA0CF4386C2B}" type="presParOf" srcId="{5D2914DB-9370-44D7-852B-A864454DD575}" destId="{6E559555-ABA8-4845-BAC6-499905EEACC0}"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921D8C-0E5E-4961-9B44-36E630F6DE61}">
      <dsp:nvSpPr>
        <dsp:cNvPr id="0" name=""/>
        <dsp:cNvSpPr/>
      </dsp:nvSpPr>
      <dsp:spPr>
        <a:xfrm>
          <a:off x="0" y="28511"/>
          <a:ext cx="15087600" cy="1787632"/>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en-US" sz="4500" kern="1200"/>
            <a:t>1. What does the word “risk” mean to you?</a:t>
          </a:r>
        </a:p>
      </dsp:txBody>
      <dsp:txXfrm>
        <a:off x="87265" y="115776"/>
        <a:ext cx="14913070" cy="1613102"/>
      </dsp:txXfrm>
    </dsp:sp>
    <dsp:sp modelId="{BCFFB328-6BED-4F8F-83B9-BF132039FC8B}">
      <dsp:nvSpPr>
        <dsp:cNvPr id="0" name=""/>
        <dsp:cNvSpPr/>
      </dsp:nvSpPr>
      <dsp:spPr>
        <a:xfrm>
          <a:off x="0" y="1945743"/>
          <a:ext cx="15087600" cy="1787632"/>
        </a:xfrm>
        <a:prstGeom prst="roundRect">
          <a:avLst/>
        </a:prstGeom>
        <a:solidFill>
          <a:schemeClr val="accent5">
            <a:hueOff val="9300841"/>
            <a:satOff val="-3552"/>
            <a:lumOff val="-107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en-US" sz="4500" kern="1200" dirty="0"/>
            <a:t>2. What are some examples of risks you are aware of in your own environment or routine?</a:t>
          </a:r>
        </a:p>
      </dsp:txBody>
      <dsp:txXfrm>
        <a:off x="87265" y="2033008"/>
        <a:ext cx="14913070" cy="1613102"/>
      </dsp:txXfrm>
    </dsp:sp>
    <dsp:sp modelId="{017550E4-9A04-4BAB-93EE-DF949B4B4F83}">
      <dsp:nvSpPr>
        <dsp:cNvPr id="0" name=""/>
        <dsp:cNvSpPr/>
      </dsp:nvSpPr>
      <dsp:spPr>
        <a:xfrm>
          <a:off x="0" y="3862976"/>
          <a:ext cx="15087600" cy="1787632"/>
        </a:xfrm>
        <a:prstGeom prst="roundRect">
          <a:avLst/>
        </a:prstGeom>
        <a:solidFill>
          <a:schemeClr val="accent5">
            <a:hueOff val="18601683"/>
            <a:satOff val="-7104"/>
            <a:lumOff val="-215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en-US" sz="4500" kern="1200" dirty="0"/>
            <a:t>3. When you make decisions about activities that involve risk, what information do you use to help inform those decisions? </a:t>
          </a:r>
        </a:p>
      </dsp:txBody>
      <dsp:txXfrm>
        <a:off x="87265" y="3950241"/>
        <a:ext cx="14913070" cy="16131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ECD2DD-B4C8-450A-8D98-E710DA95A677}">
      <dsp:nvSpPr>
        <dsp:cNvPr id="0" name=""/>
        <dsp:cNvSpPr/>
      </dsp:nvSpPr>
      <dsp:spPr>
        <a:xfrm>
          <a:off x="1841" y="445886"/>
          <a:ext cx="6464535" cy="4104980"/>
        </a:xfrm>
        <a:prstGeom prst="roundRect">
          <a:avLst>
            <a:gd name="adj" fmla="val 10000"/>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D626828-6134-4F0F-817E-2BCF1445AA04}">
      <dsp:nvSpPr>
        <dsp:cNvPr id="0" name=""/>
        <dsp:cNvSpPr/>
      </dsp:nvSpPr>
      <dsp:spPr>
        <a:xfrm>
          <a:off x="720123" y="1128253"/>
          <a:ext cx="6464535" cy="4104980"/>
        </a:xfrm>
        <a:prstGeom prst="roundRect">
          <a:avLst>
            <a:gd name="adj" fmla="val 10000"/>
          </a:avLst>
        </a:prstGeom>
        <a:solidFill>
          <a:schemeClr val="lt2">
            <a:alpha val="90000"/>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a:t>Risk assessment is the practice of gathering, evaluating, and documenting information to estimate threat levels for a specific event bounded by time and location. </a:t>
          </a:r>
        </a:p>
      </dsp:txBody>
      <dsp:txXfrm>
        <a:off x="840354" y="1248484"/>
        <a:ext cx="6224073" cy="3864518"/>
      </dsp:txXfrm>
    </dsp:sp>
    <dsp:sp modelId="{EF60BBF9-8038-4AD5-9A48-C63EAE494970}">
      <dsp:nvSpPr>
        <dsp:cNvPr id="0" name=""/>
        <dsp:cNvSpPr/>
      </dsp:nvSpPr>
      <dsp:spPr>
        <a:xfrm>
          <a:off x="7902940" y="445886"/>
          <a:ext cx="6464535" cy="4104980"/>
        </a:xfrm>
        <a:prstGeom prst="roundRect">
          <a:avLst>
            <a:gd name="adj" fmla="val 10000"/>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BF8A14-FCA1-4835-834E-ED1000DD2E5F}">
      <dsp:nvSpPr>
        <dsp:cNvPr id="0" name=""/>
        <dsp:cNvSpPr/>
      </dsp:nvSpPr>
      <dsp:spPr>
        <a:xfrm>
          <a:off x="8621222" y="1128253"/>
          <a:ext cx="6464535" cy="4104980"/>
        </a:xfrm>
        <a:prstGeom prst="roundRect">
          <a:avLst>
            <a:gd name="adj" fmla="val 10000"/>
          </a:avLst>
        </a:prstGeom>
        <a:solidFill>
          <a:schemeClr val="lt2">
            <a:alpha val="90000"/>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a:t>In the context of One Health, risk assessment is often used in the context of zoonotic disease.</a:t>
          </a:r>
        </a:p>
      </dsp:txBody>
      <dsp:txXfrm>
        <a:off x="8741453" y="1248484"/>
        <a:ext cx="6224073" cy="38645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B0E6D9-573A-4D18-8005-770E11095DF8}">
      <dsp:nvSpPr>
        <dsp:cNvPr id="0" name=""/>
        <dsp:cNvSpPr/>
      </dsp:nvSpPr>
      <dsp:spPr>
        <a:xfrm>
          <a:off x="0" y="605"/>
          <a:ext cx="15087600" cy="1840796"/>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Diseases of animal origin that are transmissible to humans, such as </a:t>
          </a:r>
          <a:r>
            <a:rPr lang="en-US" sz="2700" b="1" kern="1200" dirty="0"/>
            <a:t>avian influenza</a:t>
          </a:r>
          <a:r>
            <a:rPr lang="en-US" sz="2700" kern="1200" dirty="0"/>
            <a:t>, </a:t>
          </a:r>
          <a:r>
            <a:rPr lang="en-US" sz="2700" b="1" kern="1200" dirty="0"/>
            <a:t>rabies</a:t>
          </a:r>
          <a:r>
            <a:rPr lang="en-US" sz="2700" kern="1200" dirty="0"/>
            <a:t>, </a:t>
          </a:r>
          <a:r>
            <a:rPr lang="en-US" sz="2700" b="1" kern="1200" dirty="0"/>
            <a:t>Rift Valley fever</a:t>
          </a:r>
          <a:r>
            <a:rPr lang="en-US" sz="2700" kern="1200" dirty="0"/>
            <a:t> and </a:t>
          </a:r>
          <a:r>
            <a:rPr lang="en-US" sz="2700" b="1" kern="1200" dirty="0"/>
            <a:t>brucellosis</a:t>
          </a:r>
          <a:r>
            <a:rPr lang="en-US" sz="2700" kern="1200" dirty="0"/>
            <a:t>, pose worldwide risks to </a:t>
          </a:r>
          <a:r>
            <a:rPr lang="en-US" sz="2700" b="1" kern="1200" dirty="0"/>
            <a:t>public health.</a:t>
          </a:r>
          <a:endParaRPr lang="en-US" sz="2700" kern="1200" dirty="0"/>
        </a:p>
      </dsp:txBody>
      <dsp:txXfrm>
        <a:off x="89860" y="90465"/>
        <a:ext cx="14907880" cy="1661076"/>
      </dsp:txXfrm>
    </dsp:sp>
    <dsp:sp modelId="{3922C8A4-943B-4073-A406-0A04EA2FDCDD}">
      <dsp:nvSpPr>
        <dsp:cNvPr id="0" name=""/>
        <dsp:cNvSpPr/>
      </dsp:nvSpPr>
      <dsp:spPr>
        <a:xfrm>
          <a:off x="0" y="1919161"/>
          <a:ext cx="15087600" cy="1840796"/>
        </a:xfrm>
        <a:prstGeom prst="roundRect">
          <a:avLst/>
        </a:prstGeom>
        <a:solidFill>
          <a:schemeClr val="accent2">
            <a:hueOff val="-1383973"/>
            <a:satOff val="-795"/>
            <a:lumOff val="215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These risks are increasing with trade </a:t>
          </a:r>
          <a:r>
            <a:rPr lang="en-US" sz="2700" b="1" kern="1200" dirty="0"/>
            <a:t>globalization</a:t>
          </a:r>
          <a:r>
            <a:rPr lang="en-US" sz="2700" kern="1200" dirty="0"/>
            <a:t>, global warming and changes in human behavior, all of which provide multiple opportunities for pathogens to </a:t>
          </a:r>
          <a:r>
            <a:rPr lang="en-US" sz="2700" b="1" kern="1200" dirty="0"/>
            <a:t>colonize </a:t>
          </a:r>
          <a:r>
            <a:rPr lang="en-US" sz="2700" kern="1200" dirty="0"/>
            <a:t>new territories and evolve into new forms.</a:t>
          </a:r>
        </a:p>
      </dsp:txBody>
      <dsp:txXfrm>
        <a:off x="89860" y="2009021"/>
        <a:ext cx="14907880" cy="1661076"/>
      </dsp:txXfrm>
    </dsp:sp>
    <dsp:sp modelId="{B9BA4E64-EEAE-4AFB-B162-EA9E0B5686BA}">
      <dsp:nvSpPr>
        <dsp:cNvPr id="0" name=""/>
        <dsp:cNvSpPr/>
      </dsp:nvSpPr>
      <dsp:spPr>
        <a:xfrm>
          <a:off x="0" y="3837718"/>
          <a:ext cx="15087600" cy="1840796"/>
        </a:xfrm>
        <a:prstGeom prst="roundRect">
          <a:avLst/>
        </a:prstGeom>
        <a:solidFill>
          <a:schemeClr val="accent2">
            <a:hueOff val="-2767946"/>
            <a:satOff val="-1591"/>
            <a:lumOff val="431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1" kern="1200" dirty="0">
              <a:solidFill>
                <a:schemeClr val="tx1"/>
              </a:solidFill>
            </a:rPr>
            <a:t>60% </a:t>
          </a:r>
          <a:r>
            <a:rPr lang="en-US" sz="2700" kern="1200" dirty="0">
              <a:solidFill>
                <a:schemeClr val="tx1"/>
              </a:solidFill>
            </a:rPr>
            <a:t>of pathogens that cause human diseases come from domestic animals or wildlife. </a:t>
          </a:r>
        </a:p>
        <a:p>
          <a:pPr marL="0" lvl="0" indent="0" algn="l" defTabSz="1200150">
            <a:lnSpc>
              <a:spcPct val="90000"/>
            </a:lnSpc>
            <a:spcBef>
              <a:spcPct val="0"/>
            </a:spcBef>
            <a:spcAft>
              <a:spcPct val="35000"/>
            </a:spcAft>
            <a:buNone/>
          </a:pPr>
          <a:r>
            <a:rPr lang="en-US" sz="2700" b="1" kern="1200" dirty="0">
              <a:solidFill>
                <a:schemeClr val="tx1"/>
              </a:solidFill>
            </a:rPr>
            <a:t>75% </a:t>
          </a:r>
          <a:r>
            <a:rPr lang="en-US" sz="2700" kern="1200" dirty="0">
              <a:solidFill>
                <a:schemeClr val="tx1"/>
              </a:solidFill>
            </a:rPr>
            <a:t>of emerging human pathogens are of animal origin. </a:t>
          </a:r>
        </a:p>
        <a:p>
          <a:pPr marL="0" lvl="0" indent="0" algn="l" defTabSz="1200150">
            <a:lnSpc>
              <a:spcPct val="90000"/>
            </a:lnSpc>
            <a:spcBef>
              <a:spcPct val="0"/>
            </a:spcBef>
            <a:spcAft>
              <a:spcPct val="35000"/>
            </a:spcAft>
            <a:buNone/>
          </a:pPr>
          <a:r>
            <a:rPr lang="en-US" sz="2700" b="1" kern="1200" dirty="0">
              <a:solidFill>
                <a:schemeClr val="tx1"/>
              </a:solidFill>
            </a:rPr>
            <a:t>80%</a:t>
          </a:r>
          <a:r>
            <a:rPr lang="en-US" sz="2700" kern="1200" dirty="0">
              <a:solidFill>
                <a:schemeClr val="tx1"/>
              </a:solidFill>
            </a:rPr>
            <a:t> of pathogens that are of concern for bioterrorism originate in animals</a:t>
          </a:r>
        </a:p>
      </dsp:txBody>
      <dsp:txXfrm>
        <a:off x="89860" y="3927578"/>
        <a:ext cx="14907880" cy="166107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DE1EE7-7393-42EF-83E6-1F8DA41A855E}">
      <dsp:nvSpPr>
        <dsp:cNvPr id="0" name=""/>
        <dsp:cNvSpPr/>
      </dsp:nvSpPr>
      <dsp:spPr>
        <a:xfrm>
          <a:off x="1841" y="445886"/>
          <a:ext cx="6464535" cy="4104980"/>
        </a:xfrm>
        <a:prstGeom prst="roundRect">
          <a:avLst>
            <a:gd name="adj" fmla="val 10000"/>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9C8AFF-A0DF-45CF-ADD4-4E8665E19610}">
      <dsp:nvSpPr>
        <dsp:cNvPr id="0" name=""/>
        <dsp:cNvSpPr/>
      </dsp:nvSpPr>
      <dsp:spPr>
        <a:xfrm>
          <a:off x="720123" y="1128253"/>
          <a:ext cx="6464535" cy="4104980"/>
        </a:xfrm>
        <a:prstGeom prst="roundRect">
          <a:avLst>
            <a:gd name="adj" fmla="val 10000"/>
          </a:avLst>
        </a:prstGeom>
        <a:solidFill>
          <a:schemeClr val="lt2">
            <a:alpha val="90000"/>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0" tIns="190500" rIns="190500" bIns="190500" numCol="1" spcCol="1270" anchor="ctr" anchorCtr="0">
          <a:noAutofit/>
        </a:bodyPr>
        <a:lstStyle/>
        <a:p>
          <a:pPr marL="0" lvl="0" indent="0" algn="ctr" defTabSz="2222500">
            <a:lnSpc>
              <a:spcPct val="90000"/>
            </a:lnSpc>
            <a:spcBef>
              <a:spcPct val="0"/>
            </a:spcBef>
            <a:spcAft>
              <a:spcPct val="35000"/>
            </a:spcAft>
            <a:buNone/>
          </a:pPr>
          <a:r>
            <a:rPr lang="en-US" sz="5000" kern="1200" dirty="0"/>
            <a:t>Assessment of likelihood:</a:t>
          </a:r>
        </a:p>
        <a:p>
          <a:pPr marL="0" lvl="0" indent="0" algn="ctr" defTabSz="2222500">
            <a:lnSpc>
              <a:spcPct val="90000"/>
            </a:lnSpc>
            <a:spcBef>
              <a:spcPct val="0"/>
            </a:spcBef>
            <a:spcAft>
              <a:spcPct val="35000"/>
            </a:spcAft>
            <a:buNone/>
          </a:pPr>
          <a:r>
            <a:rPr lang="en-US" sz="5000" kern="1200" dirty="0"/>
            <a:t>  The probability that an event will occur.</a:t>
          </a:r>
        </a:p>
      </dsp:txBody>
      <dsp:txXfrm>
        <a:off x="840354" y="1248484"/>
        <a:ext cx="6224073" cy="3864518"/>
      </dsp:txXfrm>
    </dsp:sp>
    <dsp:sp modelId="{7426D48F-2FBA-4D15-AE1B-6271C5B35A21}">
      <dsp:nvSpPr>
        <dsp:cNvPr id="0" name=""/>
        <dsp:cNvSpPr/>
      </dsp:nvSpPr>
      <dsp:spPr>
        <a:xfrm>
          <a:off x="7902940" y="445886"/>
          <a:ext cx="6464535" cy="4104980"/>
        </a:xfrm>
        <a:prstGeom prst="roundRect">
          <a:avLst>
            <a:gd name="adj" fmla="val 10000"/>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1B76FA-8C9C-4D31-A059-AB0D61418C68}">
      <dsp:nvSpPr>
        <dsp:cNvPr id="0" name=""/>
        <dsp:cNvSpPr/>
      </dsp:nvSpPr>
      <dsp:spPr>
        <a:xfrm>
          <a:off x="8621222" y="1128253"/>
          <a:ext cx="6464535" cy="4104980"/>
        </a:xfrm>
        <a:prstGeom prst="roundRect">
          <a:avLst>
            <a:gd name="adj" fmla="val 10000"/>
          </a:avLst>
        </a:prstGeom>
        <a:solidFill>
          <a:schemeClr val="lt2">
            <a:alpha val="90000"/>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0" tIns="190500" rIns="190500" bIns="190500" numCol="1" spcCol="1270" anchor="ctr" anchorCtr="0">
          <a:noAutofit/>
        </a:bodyPr>
        <a:lstStyle/>
        <a:p>
          <a:pPr marL="0" lvl="0" indent="0" algn="ctr" defTabSz="2222500">
            <a:lnSpc>
              <a:spcPct val="90000"/>
            </a:lnSpc>
            <a:spcBef>
              <a:spcPct val="0"/>
            </a:spcBef>
            <a:spcAft>
              <a:spcPct val="35000"/>
            </a:spcAft>
            <a:buNone/>
          </a:pPr>
          <a:r>
            <a:rPr lang="en-US" sz="5000" kern="1200" dirty="0"/>
            <a:t>Assessment of impact:</a:t>
          </a:r>
        </a:p>
        <a:p>
          <a:pPr marL="0" lvl="0" indent="0" algn="ctr" defTabSz="2222500">
            <a:lnSpc>
              <a:spcPct val="90000"/>
            </a:lnSpc>
            <a:spcBef>
              <a:spcPct val="0"/>
            </a:spcBef>
            <a:spcAft>
              <a:spcPct val="35000"/>
            </a:spcAft>
            <a:buNone/>
          </a:pPr>
          <a:r>
            <a:rPr lang="en-US" sz="5000" kern="1200" dirty="0"/>
            <a:t> The magnitude of the harm that could be caused by the event.</a:t>
          </a:r>
        </a:p>
      </dsp:txBody>
      <dsp:txXfrm>
        <a:off x="8741453" y="1248484"/>
        <a:ext cx="6224073" cy="386451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4774BF-6FB9-4E4E-8035-D82EEA188CC8}">
      <dsp:nvSpPr>
        <dsp:cNvPr id="0" name=""/>
        <dsp:cNvSpPr/>
      </dsp:nvSpPr>
      <dsp:spPr>
        <a:xfrm>
          <a:off x="0" y="924"/>
          <a:ext cx="10365581" cy="216436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EE78AC-E64C-4B7B-BCE5-97AFE31A9B9F}">
      <dsp:nvSpPr>
        <dsp:cNvPr id="0" name=""/>
        <dsp:cNvSpPr/>
      </dsp:nvSpPr>
      <dsp:spPr>
        <a:xfrm>
          <a:off x="654721" y="487907"/>
          <a:ext cx="1190402" cy="1190402"/>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F3E067-FB81-4E38-823B-D25D40DAFA97}">
      <dsp:nvSpPr>
        <dsp:cNvPr id="0" name=""/>
        <dsp:cNvSpPr/>
      </dsp:nvSpPr>
      <dsp:spPr>
        <a:xfrm>
          <a:off x="2499845" y="924"/>
          <a:ext cx="7865735" cy="21643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9062" tIns="229062" rIns="229062" bIns="229062" numCol="1" spcCol="1270" anchor="ctr" anchorCtr="0">
          <a:noAutofit/>
        </a:bodyPr>
        <a:lstStyle/>
        <a:p>
          <a:pPr marL="0" lvl="0" indent="0" algn="l" defTabSz="1111250">
            <a:lnSpc>
              <a:spcPct val="90000"/>
            </a:lnSpc>
            <a:spcBef>
              <a:spcPct val="0"/>
            </a:spcBef>
            <a:spcAft>
              <a:spcPct val="35000"/>
            </a:spcAft>
            <a:buNone/>
          </a:pPr>
          <a:r>
            <a:rPr lang="en-US" sz="2500" kern="1200"/>
            <a:t>Risk assessments can be qualitative, quantitative or a combination of both.</a:t>
          </a:r>
        </a:p>
      </dsp:txBody>
      <dsp:txXfrm>
        <a:off x="2499845" y="924"/>
        <a:ext cx="7865735" cy="2164368"/>
      </dsp:txXfrm>
    </dsp:sp>
    <dsp:sp modelId="{C343ABB8-0F88-489F-BEB1-067218C13FAD}">
      <dsp:nvSpPr>
        <dsp:cNvPr id="0" name=""/>
        <dsp:cNvSpPr/>
      </dsp:nvSpPr>
      <dsp:spPr>
        <a:xfrm>
          <a:off x="0" y="2706384"/>
          <a:ext cx="10365581" cy="216436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D2444A1-FA76-4F94-81A8-21D16C1437F2}">
      <dsp:nvSpPr>
        <dsp:cNvPr id="0" name=""/>
        <dsp:cNvSpPr/>
      </dsp:nvSpPr>
      <dsp:spPr>
        <a:xfrm>
          <a:off x="654721" y="3193367"/>
          <a:ext cx="1190402" cy="119040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BC50266-520C-40B1-8742-005FE8D8C9E0}">
      <dsp:nvSpPr>
        <dsp:cNvPr id="0" name=""/>
        <dsp:cNvSpPr/>
      </dsp:nvSpPr>
      <dsp:spPr>
        <a:xfrm>
          <a:off x="2499845" y="2706384"/>
          <a:ext cx="7865735" cy="21643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9062" tIns="229062" rIns="229062" bIns="229062" numCol="1" spcCol="1270" anchor="ctr" anchorCtr="0">
          <a:noAutofit/>
        </a:bodyPr>
        <a:lstStyle/>
        <a:p>
          <a:pPr marL="0" lvl="0" indent="0" algn="l" defTabSz="1111250">
            <a:lnSpc>
              <a:spcPct val="90000"/>
            </a:lnSpc>
            <a:spcBef>
              <a:spcPct val="0"/>
            </a:spcBef>
            <a:spcAft>
              <a:spcPct val="35000"/>
            </a:spcAft>
            <a:buNone/>
          </a:pPr>
          <a:r>
            <a:rPr lang="en-US" sz="2500" kern="1200"/>
            <a:t>Quantitative assessments: are expressed using numbers generated from data sources. Missing data are estimated using models.</a:t>
          </a:r>
        </a:p>
      </dsp:txBody>
      <dsp:txXfrm>
        <a:off x="2499845" y="2706384"/>
        <a:ext cx="7865735" cy="2164368"/>
      </dsp:txXfrm>
    </dsp:sp>
    <dsp:sp modelId="{AAAFF515-0381-4E99-9E92-C7548908348E}">
      <dsp:nvSpPr>
        <dsp:cNvPr id="0" name=""/>
        <dsp:cNvSpPr/>
      </dsp:nvSpPr>
      <dsp:spPr>
        <a:xfrm>
          <a:off x="0" y="5411845"/>
          <a:ext cx="10365581" cy="2164368"/>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42F485-3C5F-4D87-AC5D-838E243DC008}">
      <dsp:nvSpPr>
        <dsp:cNvPr id="0" name=""/>
        <dsp:cNvSpPr/>
      </dsp:nvSpPr>
      <dsp:spPr>
        <a:xfrm>
          <a:off x="654721" y="5898827"/>
          <a:ext cx="1190402" cy="119040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409E76C-1B6A-445A-B44A-3E1CE5F0E328}">
      <dsp:nvSpPr>
        <dsp:cNvPr id="0" name=""/>
        <dsp:cNvSpPr/>
      </dsp:nvSpPr>
      <dsp:spPr>
        <a:xfrm>
          <a:off x="2499845" y="5411845"/>
          <a:ext cx="7865735" cy="21643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9062" tIns="229062" rIns="229062" bIns="229062" numCol="1" spcCol="1270" anchor="ctr" anchorCtr="0">
          <a:noAutofit/>
        </a:bodyPr>
        <a:lstStyle/>
        <a:p>
          <a:pPr marL="0" lvl="0" indent="0" algn="l" defTabSz="1111250">
            <a:lnSpc>
              <a:spcPct val="90000"/>
            </a:lnSpc>
            <a:spcBef>
              <a:spcPct val="0"/>
            </a:spcBef>
            <a:spcAft>
              <a:spcPct val="35000"/>
            </a:spcAft>
            <a:buNone/>
          </a:pPr>
          <a:r>
            <a:rPr lang="en-US" sz="2500" kern="1200"/>
            <a:t>Qualitative assessments: use descriptive sets of categories (low, medium, high) with clear definitions for each. Qualitative assessments can often be accomplished more quickly and are appropriate where data are limited. </a:t>
          </a:r>
        </a:p>
      </dsp:txBody>
      <dsp:txXfrm>
        <a:off x="2499845" y="5411845"/>
        <a:ext cx="7865735" cy="216436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F827FD-C19C-4786-BFE0-60BA040591B5}">
      <dsp:nvSpPr>
        <dsp:cNvPr id="0" name=""/>
        <dsp:cNvSpPr/>
      </dsp:nvSpPr>
      <dsp:spPr>
        <a:xfrm>
          <a:off x="-83038" y="14016"/>
          <a:ext cx="10365581" cy="218149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6273571-0DE7-4677-A274-4746F1956BB7}">
      <dsp:nvSpPr>
        <dsp:cNvPr id="0" name=""/>
        <dsp:cNvSpPr/>
      </dsp:nvSpPr>
      <dsp:spPr>
        <a:xfrm>
          <a:off x="576862" y="504852"/>
          <a:ext cx="1202167" cy="119982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641FBD1-9ED7-4AE9-9D8C-63ECFFDDEF21}">
      <dsp:nvSpPr>
        <dsp:cNvPr id="0" name=""/>
        <dsp:cNvSpPr/>
      </dsp:nvSpPr>
      <dsp:spPr>
        <a:xfrm>
          <a:off x="2438932" y="14016"/>
          <a:ext cx="7674466" cy="2183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1100" tIns="231100" rIns="231100" bIns="231100" numCol="1" spcCol="1270" anchor="ctr" anchorCtr="0">
          <a:noAutofit/>
        </a:bodyPr>
        <a:lstStyle/>
        <a:p>
          <a:pPr marL="0" lvl="0" indent="0" algn="l" defTabSz="1244600">
            <a:lnSpc>
              <a:spcPct val="90000"/>
            </a:lnSpc>
            <a:spcBef>
              <a:spcPct val="0"/>
            </a:spcBef>
            <a:spcAft>
              <a:spcPct val="35000"/>
            </a:spcAft>
            <a:buNone/>
          </a:pPr>
          <a:r>
            <a:rPr lang="en-US" sz="2800" kern="1200" dirty="0"/>
            <a:t>Sector-specific risk assessments are important ways for the human health, animal health, and environment sectors to manage risks related to their sector within their sectoral context, perspectives, priorities, and mandates.</a:t>
          </a:r>
        </a:p>
      </dsp:txBody>
      <dsp:txXfrm>
        <a:off x="2438932" y="14016"/>
        <a:ext cx="7674466" cy="2183625"/>
      </dsp:txXfrm>
    </dsp:sp>
    <dsp:sp modelId="{B6D5126F-18C1-4B8B-B146-DE9EAA24458D}">
      <dsp:nvSpPr>
        <dsp:cNvPr id="0" name=""/>
        <dsp:cNvSpPr/>
      </dsp:nvSpPr>
      <dsp:spPr>
        <a:xfrm>
          <a:off x="-83038" y="2696756"/>
          <a:ext cx="10365581" cy="218149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940F121-ACB4-42E2-A7BE-EE1056EB3D2A}">
      <dsp:nvSpPr>
        <dsp:cNvPr id="0" name=""/>
        <dsp:cNvSpPr/>
      </dsp:nvSpPr>
      <dsp:spPr>
        <a:xfrm>
          <a:off x="576862" y="3187592"/>
          <a:ext cx="1202167" cy="119982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F363AE7-C8B6-44E3-AFDD-D15320914650}">
      <dsp:nvSpPr>
        <dsp:cNvPr id="0" name=""/>
        <dsp:cNvSpPr/>
      </dsp:nvSpPr>
      <dsp:spPr>
        <a:xfrm>
          <a:off x="2438932" y="2696756"/>
          <a:ext cx="7674466" cy="2183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1100" tIns="231100" rIns="231100" bIns="231100" numCol="1" spcCol="1270" anchor="ctr" anchorCtr="0">
          <a:noAutofit/>
        </a:bodyPr>
        <a:lstStyle/>
        <a:p>
          <a:pPr marL="0" lvl="0" indent="0" algn="l" defTabSz="1244600">
            <a:lnSpc>
              <a:spcPct val="90000"/>
            </a:lnSpc>
            <a:spcBef>
              <a:spcPct val="0"/>
            </a:spcBef>
            <a:spcAft>
              <a:spcPct val="35000"/>
            </a:spcAft>
            <a:buNone/>
          </a:pPr>
          <a:r>
            <a:rPr lang="en-US" sz="2800" kern="1200" dirty="0"/>
            <a:t>For health concerns at the human–animal–environment interface, multiple sectors and disciplines must work together.</a:t>
          </a:r>
        </a:p>
      </dsp:txBody>
      <dsp:txXfrm>
        <a:off x="2438932" y="2696756"/>
        <a:ext cx="7674466" cy="2183625"/>
      </dsp:txXfrm>
    </dsp:sp>
    <dsp:sp modelId="{F83D76A5-E5A5-4B09-9230-E4ECF930AB7A}">
      <dsp:nvSpPr>
        <dsp:cNvPr id="0" name=""/>
        <dsp:cNvSpPr/>
      </dsp:nvSpPr>
      <dsp:spPr>
        <a:xfrm>
          <a:off x="-83038" y="5379496"/>
          <a:ext cx="10365581" cy="218149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42FABF-152E-4492-955D-0EDC2095B858}">
      <dsp:nvSpPr>
        <dsp:cNvPr id="0" name=""/>
        <dsp:cNvSpPr/>
      </dsp:nvSpPr>
      <dsp:spPr>
        <a:xfrm>
          <a:off x="576862" y="5870331"/>
          <a:ext cx="1202167" cy="119982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2594A68-CF98-4AFD-88E8-753F7E946D77}">
      <dsp:nvSpPr>
        <dsp:cNvPr id="0" name=""/>
        <dsp:cNvSpPr/>
      </dsp:nvSpPr>
      <dsp:spPr>
        <a:xfrm>
          <a:off x="2103711" y="5379496"/>
          <a:ext cx="8344908" cy="2183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1100" tIns="231100" rIns="231100" bIns="231100" numCol="1" spcCol="1270" anchor="ctr" anchorCtr="0">
          <a:noAutofit/>
        </a:bodyPr>
        <a:lstStyle/>
        <a:p>
          <a:pPr marL="0" lvl="0" indent="0" algn="l" defTabSz="1244600">
            <a:lnSpc>
              <a:spcPct val="90000"/>
            </a:lnSpc>
            <a:spcBef>
              <a:spcPct val="0"/>
            </a:spcBef>
            <a:spcAft>
              <a:spcPct val="35000"/>
            </a:spcAft>
            <a:buNone/>
          </a:pPr>
          <a:r>
            <a:rPr lang="en-US" sz="2800" kern="1200" dirty="0"/>
            <a:t>Bringing together information and expertise from all relevant sectors for the joint assessment of health risks from zoonotic disease allows for the management of shared risks at the human–animal–environment interface with coordinated responses. </a:t>
          </a:r>
        </a:p>
      </dsp:txBody>
      <dsp:txXfrm>
        <a:off x="2103711" y="5379496"/>
        <a:ext cx="8344908" cy="218362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77D497-D861-4217-A5F4-8B421F0F4988}">
      <dsp:nvSpPr>
        <dsp:cNvPr id="0" name=""/>
        <dsp:cNvSpPr/>
      </dsp:nvSpPr>
      <dsp:spPr>
        <a:xfrm>
          <a:off x="0" y="2357"/>
          <a:ext cx="15087600" cy="119461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954285-27F8-4DA4-A31D-2019C4625F7D}">
      <dsp:nvSpPr>
        <dsp:cNvPr id="0" name=""/>
        <dsp:cNvSpPr/>
      </dsp:nvSpPr>
      <dsp:spPr>
        <a:xfrm>
          <a:off x="361370" y="271144"/>
          <a:ext cx="657036" cy="65703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B9A71E9-7478-4F98-B883-E8FEF6FFFCDA}">
      <dsp:nvSpPr>
        <dsp:cNvPr id="0" name=""/>
        <dsp:cNvSpPr/>
      </dsp:nvSpPr>
      <dsp:spPr>
        <a:xfrm>
          <a:off x="1379776" y="2357"/>
          <a:ext cx="13707823" cy="1194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430" tIns="126430" rIns="126430" bIns="126430" numCol="1" spcCol="1270" anchor="ctr" anchorCtr="0">
          <a:noAutofit/>
        </a:bodyPr>
        <a:lstStyle/>
        <a:p>
          <a:pPr marL="0" lvl="0" indent="0" algn="l" defTabSz="977900">
            <a:lnSpc>
              <a:spcPct val="90000"/>
            </a:lnSpc>
            <a:spcBef>
              <a:spcPct val="0"/>
            </a:spcBef>
            <a:spcAft>
              <a:spcPct val="35000"/>
            </a:spcAft>
            <a:buNone/>
          </a:pPr>
          <a:r>
            <a:rPr lang="en-US" sz="2200" kern="1200"/>
            <a:t>The primary role of faculty is to facilitate the learning process, facilitate group dynamics, serve as a resource.</a:t>
          </a:r>
        </a:p>
      </dsp:txBody>
      <dsp:txXfrm>
        <a:off x="1379776" y="2357"/>
        <a:ext cx="13707823" cy="1194611"/>
      </dsp:txXfrm>
    </dsp:sp>
    <dsp:sp modelId="{B6CB3E8D-3CF9-4419-8F18-5D99AD6104F1}">
      <dsp:nvSpPr>
        <dsp:cNvPr id="0" name=""/>
        <dsp:cNvSpPr/>
      </dsp:nvSpPr>
      <dsp:spPr>
        <a:xfrm>
          <a:off x="0" y="1495621"/>
          <a:ext cx="15087600" cy="119461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57A703F-708D-4C68-A5A6-1E381779225F}">
      <dsp:nvSpPr>
        <dsp:cNvPr id="0" name=""/>
        <dsp:cNvSpPr/>
      </dsp:nvSpPr>
      <dsp:spPr>
        <a:xfrm>
          <a:off x="361370" y="1764409"/>
          <a:ext cx="657036" cy="65703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D05B21A-79C5-426E-8EF1-EAC78C2F07CC}">
      <dsp:nvSpPr>
        <dsp:cNvPr id="0" name=""/>
        <dsp:cNvSpPr/>
      </dsp:nvSpPr>
      <dsp:spPr>
        <a:xfrm>
          <a:off x="1379776" y="1495621"/>
          <a:ext cx="13707823" cy="1194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430" tIns="126430" rIns="126430" bIns="126430" numCol="1" spcCol="1270" anchor="ctr" anchorCtr="0">
          <a:noAutofit/>
        </a:bodyPr>
        <a:lstStyle/>
        <a:p>
          <a:pPr marL="0" lvl="0" indent="0" algn="l" defTabSz="977900">
            <a:lnSpc>
              <a:spcPct val="90000"/>
            </a:lnSpc>
            <a:spcBef>
              <a:spcPct val="0"/>
            </a:spcBef>
            <a:spcAft>
              <a:spcPct val="35000"/>
            </a:spcAft>
            <a:buNone/>
          </a:pPr>
          <a:r>
            <a:rPr lang="en-US" sz="2200" kern="1200"/>
            <a:t>Facilitators will directly disseminate only limited amounts of information to ensure understanding and provide students with context. </a:t>
          </a:r>
        </a:p>
      </dsp:txBody>
      <dsp:txXfrm>
        <a:off x="1379776" y="1495621"/>
        <a:ext cx="13707823" cy="1194611"/>
      </dsp:txXfrm>
    </dsp:sp>
    <dsp:sp modelId="{D71CC69B-9E74-4DD8-AD07-106C06707D02}">
      <dsp:nvSpPr>
        <dsp:cNvPr id="0" name=""/>
        <dsp:cNvSpPr/>
      </dsp:nvSpPr>
      <dsp:spPr>
        <a:xfrm>
          <a:off x="0" y="2988886"/>
          <a:ext cx="15087600" cy="1194611"/>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0C9D5C-3BB9-4C05-AD3B-9D4C08142508}">
      <dsp:nvSpPr>
        <dsp:cNvPr id="0" name=""/>
        <dsp:cNvSpPr/>
      </dsp:nvSpPr>
      <dsp:spPr>
        <a:xfrm>
          <a:off x="361370" y="3257674"/>
          <a:ext cx="657036" cy="65703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5944FC3-0EA8-49BB-9DD0-29D591B4CEF9}">
      <dsp:nvSpPr>
        <dsp:cNvPr id="0" name=""/>
        <dsp:cNvSpPr/>
      </dsp:nvSpPr>
      <dsp:spPr>
        <a:xfrm>
          <a:off x="1379776" y="2988886"/>
          <a:ext cx="13707823" cy="1194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430" tIns="126430" rIns="126430" bIns="126430" numCol="1" spcCol="1270" anchor="ctr" anchorCtr="0">
          <a:noAutofit/>
        </a:bodyPr>
        <a:lstStyle/>
        <a:p>
          <a:pPr marL="0" lvl="0" indent="0" algn="l" defTabSz="977900">
            <a:lnSpc>
              <a:spcPct val="90000"/>
            </a:lnSpc>
            <a:spcBef>
              <a:spcPct val="0"/>
            </a:spcBef>
            <a:spcAft>
              <a:spcPct val="35000"/>
            </a:spcAft>
            <a:buNone/>
          </a:pPr>
          <a:r>
            <a:rPr lang="en-US" sz="2200" kern="1200"/>
            <a:t>Students will be responsible for gathering, processing, analyzing, organizing, interpreting and communicating information and ideas. </a:t>
          </a:r>
        </a:p>
      </dsp:txBody>
      <dsp:txXfrm>
        <a:off x="1379776" y="2988886"/>
        <a:ext cx="13707823" cy="1194611"/>
      </dsp:txXfrm>
    </dsp:sp>
    <dsp:sp modelId="{C4519BFE-DE17-4831-8D17-CD0C33E51FCB}">
      <dsp:nvSpPr>
        <dsp:cNvPr id="0" name=""/>
        <dsp:cNvSpPr/>
      </dsp:nvSpPr>
      <dsp:spPr>
        <a:xfrm>
          <a:off x="0" y="4482151"/>
          <a:ext cx="15087600" cy="1194611"/>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AE0FEE-7837-42B0-91E4-8E7D32AA1525}">
      <dsp:nvSpPr>
        <dsp:cNvPr id="0" name=""/>
        <dsp:cNvSpPr/>
      </dsp:nvSpPr>
      <dsp:spPr>
        <a:xfrm>
          <a:off x="361370" y="4750938"/>
          <a:ext cx="657036" cy="65703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090E707-28C4-4CC5-82E6-0C8E3D4092F5}">
      <dsp:nvSpPr>
        <dsp:cNvPr id="0" name=""/>
        <dsp:cNvSpPr/>
      </dsp:nvSpPr>
      <dsp:spPr>
        <a:xfrm>
          <a:off x="1379776" y="4482151"/>
          <a:ext cx="13707823" cy="1194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430" tIns="126430" rIns="126430" bIns="126430" numCol="1" spcCol="1270" anchor="ctr" anchorCtr="0">
          <a:noAutofit/>
        </a:bodyPr>
        <a:lstStyle/>
        <a:p>
          <a:pPr marL="0" lvl="0" indent="0" algn="l" defTabSz="977900">
            <a:lnSpc>
              <a:spcPct val="90000"/>
            </a:lnSpc>
            <a:spcBef>
              <a:spcPct val="0"/>
            </a:spcBef>
            <a:spcAft>
              <a:spcPct val="35000"/>
            </a:spcAft>
            <a:buNone/>
          </a:pPr>
          <a:r>
            <a:rPr lang="en-US" sz="2200" kern="1200"/>
            <a:t>Facilitators will support this process by encouraging discussion, inquiry, debate, research, collaboration.</a:t>
          </a:r>
        </a:p>
      </dsp:txBody>
      <dsp:txXfrm>
        <a:off x="1379776" y="4482151"/>
        <a:ext cx="13707823" cy="119461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47F6BE-2E5A-4EA3-8DDE-4390C1CFEAF3}">
      <dsp:nvSpPr>
        <dsp:cNvPr id="0" name=""/>
        <dsp:cNvSpPr/>
      </dsp:nvSpPr>
      <dsp:spPr>
        <a:xfrm>
          <a:off x="564345" y="0"/>
          <a:ext cx="4361259" cy="2616755"/>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US" sz="5400" kern="1200" dirty="0">
              <a:solidFill>
                <a:srgbClr val="FFFFFF"/>
              </a:solidFill>
              <a:latin typeface="Calibri" panose="020F0502020204030204"/>
              <a:ea typeface="+mn-ea"/>
              <a:cs typeface="+mn-cs"/>
            </a:rPr>
            <a:t>Chairperson</a:t>
          </a:r>
        </a:p>
      </dsp:txBody>
      <dsp:txXfrm>
        <a:off x="564345" y="0"/>
        <a:ext cx="4361259" cy="2616755"/>
      </dsp:txXfrm>
    </dsp:sp>
    <dsp:sp modelId="{D7D2B977-5DA3-4501-8A16-36595D3796C6}">
      <dsp:nvSpPr>
        <dsp:cNvPr id="0" name=""/>
        <dsp:cNvSpPr/>
      </dsp:nvSpPr>
      <dsp:spPr>
        <a:xfrm>
          <a:off x="5363170" y="4741"/>
          <a:ext cx="4361259" cy="2616755"/>
        </a:xfrm>
        <a:prstGeom prst="rect">
          <a:avLst/>
        </a:prstGeom>
        <a:solidFill>
          <a:schemeClr val="accent5">
            <a:hueOff val="6200561"/>
            <a:satOff val="-2368"/>
            <a:lumOff val="-71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US" sz="5400" kern="1200" dirty="0"/>
            <a:t>Scribe</a:t>
          </a:r>
        </a:p>
      </dsp:txBody>
      <dsp:txXfrm>
        <a:off x="5363170" y="4741"/>
        <a:ext cx="4361259" cy="2616755"/>
      </dsp:txXfrm>
    </dsp:sp>
    <dsp:sp modelId="{09D6EBA7-9331-4A3D-BD90-979167F0E8B9}">
      <dsp:nvSpPr>
        <dsp:cNvPr id="0" name=""/>
        <dsp:cNvSpPr/>
      </dsp:nvSpPr>
      <dsp:spPr>
        <a:xfrm>
          <a:off x="10160555" y="4741"/>
          <a:ext cx="4361259" cy="2616755"/>
        </a:xfrm>
        <a:prstGeom prst="rect">
          <a:avLst/>
        </a:prstGeom>
        <a:solidFill>
          <a:schemeClr val="accent5">
            <a:hueOff val="12401122"/>
            <a:satOff val="-4736"/>
            <a:lumOff val="-143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US" sz="5400" kern="1200" dirty="0">
              <a:solidFill>
                <a:srgbClr val="FFFFFF"/>
              </a:solidFill>
              <a:latin typeface="Calibri" panose="020F0502020204030204"/>
              <a:ea typeface="+mn-ea"/>
              <a:cs typeface="+mn-cs"/>
            </a:rPr>
            <a:t>Timekeeper</a:t>
          </a:r>
        </a:p>
      </dsp:txBody>
      <dsp:txXfrm>
        <a:off x="10160555" y="4741"/>
        <a:ext cx="4361259" cy="2616755"/>
      </dsp:txXfrm>
    </dsp:sp>
    <dsp:sp modelId="{C26718BB-A168-475B-B18F-E96AE8699247}">
      <dsp:nvSpPr>
        <dsp:cNvPr id="0" name=""/>
        <dsp:cNvSpPr/>
      </dsp:nvSpPr>
      <dsp:spPr>
        <a:xfrm>
          <a:off x="5363170" y="3057622"/>
          <a:ext cx="4361259" cy="2616755"/>
        </a:xfrm>
        <a:prstGeom prst="rect">
          <a:avLst/>
        </a:prstGeom>
        <a:solidFill>
          <a:schemeClr val="accent5">
            <a:hueOff val="18601683"/>
            <a:satOff val="-7104"/>
            <a:lumOff val="-215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a:t>What, if any, other roles do you think could be useful to include in this model?</a:t>
          </a:r>
        </a:p>
      </dsp:txBody>
      <dsp:txXfrm>
        <a:off x="5363170" y="3057622"/>
        <a:ext cx="4361259" cy="261675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330C9C-2E7F-4C69-A7C6-B49ADD303B8B}">
      <dsp:nvSpPr>
        <dsp:cNvPr id="0" name=""/>
        <dsp:cNvSpPr/>
      </dsp:nvSpPr>
      <dsp:spPr>
        <a:xfrm>
          <a:off x="0" y="62249"/>
          <a:ext cx="15087600" cy="17901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Since March 2016 to June 2018, 10 independent outbreaks of RVF have been detected in Uganda. </a:t>
          </a:r>
        </a:p>
      </dsp:txBody>
      <dsp:txXfrm>
        <a:off x="87385" y="149634"/>
        <a:ext cx="14912830" cy="1615330"/>
      </dsp:txXfrm>
    </dsp:sp>
    <dsp:sp modelId="{AF0B28FC-85CA-4376-8BA3-D80CE127A191}">
      <dsp:nvSpPr>
        <dsp:cNvPr id="0" name=""/>
        <dsp:cNvSpPr/>
      </dsp:nvSpPr>
      <dsp:spPr>
        <a:xfrm>
          <a:off x="0" y="1944510"/>
          <a:ext cx="15087600" cy="17901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The outbreaks occurred in 10 districts and involved 16 human cases of whom 7 died (CFR = 44%). </a:t>
          </a:r>
        </a:p>
      </dsp:txBody>
      <dsp:txXfrm>
        <a:off x="87385" y="2031895"/>
        <a:ext cx="14912830" cy="1615330"/>
      </dsp:txXfrm>
    </dsp:sp>
    <dsp:sp modelId="{46B42008-7DB5-4806-9D7F-209712FAB714}">
      <dsp:nvSpPr>
        <dsp:cNvPr id="0" name=""/>
        <dsp:cNvSpPr/>
      </dsp:nvSpPr>
      <dsp:spPr>
        <a:xfrm>
          <a:off x="0" y="3826770"/>
          <a:ext cx="15087600" cy="17901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From investigations conducted in Kabale district following RVF outbreak in 2016, cattle, goats, and sheep had a seroprevalence of 27% (86/324), 7% (40/569) and 4% (7/158), respectively. </a:t>
          </a:r>
        </a:p>
      </dsp:txBody>
      <dsp:txXfrm>
        <a:off x="87385" y="3914155"/>
        <a:ext cx="14912830" cy="161533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F91498-9611-4D74-8984-8530E67F1965}">
      <dsp:nvSpPr>
        <dsp:cNvPr id="0" name=""/>
        <dsp:cNvSpPr/>
      </dsp:nvSpPr>
      <dsp:spPr>
        <a:xfrm>
          <a:off x="0" y="541934"/>
          <a:ext cx="15087600" cy="159471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Of the 655 human blood samples that were collected, anti-RVFV IgG was detected in 78 (12%) human samples. Seropositivity for RVF was greater in participants who were butchers (OR = 5.1; 95% CI 1.7-15.1) and those who reported handling raw meat (OR 3.4; 95% CI 1.2-9.8). </a:t>
          </a:r>
        </a:p>
      </dsp:txBody>
      <dsp:txXfrm>
        <a:off x="77847" y="619781"/>
        <a:ext cx="14931906" cy="1439016"/>
      </dsp:txXfrm>
    </dsp:sp>
    <dsp:sp modelId="{50D5A5A7-0FA0-400D-B191-DE899A6515B7}">
      <dsp:nvSpPr>
        <dsp:cNvPr id="0" name=""/>
        <dsp:cNvSpPr/>
      </dsp:nvSpPr>
      <dsp:spPr>
        <a:xfrm>
          <a:off x="0" y="2220164"/>
          <a:ext cx="15087600" cy="159471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Some mosquitoes collected during the investigations were RT-PCR positive for RVF. </a:t>
          </a:r>
        </a:p>
      </dsp:txBody>
      <dsp:txXfrm>
        <a:off x="77847" y="2298011"/>
        <a:ext cx="14931906" cy="1439016"/>
      </dsp:txXfrm>
    </dsp:sp>
    <dsp:sp modelId="{5899A185-0C90-4523-B169-D0103597AC95}">
      <dsp:nvSpPr>
        <dsp:cNvPr id="0" name=""/>
        <dsp:cNvSpPr/>
      </dsp:nvSpPr>
      <dsp:spPr>
        <a:xfrm>
          <a:off x="0" y="3898395"/>
          <a:ext cx="15087600" cy="159471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The RVF virus circulating in Uganda is similar to that of the East Africa 2006-2007 Kenya-2 outbreak lineage.</a:t>
          </a:r>
        </a:p>
      </dsp:txBody>
      <dsp:txXfrm>
        <a:off x="77847" y="3976242"/>
        <a:ext cx="14931906" cy="143901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506D74-2F6F-4149-977E-C3EEDA8C0656}">
      <dsp:nvSpPr>
        <dsp:cNvPr id="0" name=""/>
        <dsp:cNvSpPr/>
      </dsp:nvSpPr>
      <dsp:spPr>
        <a:xfrm>
          <a:off x="0" y="14453"/>
          <a:ext cx="10196513" cy="413946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980" tIns="220980" rIns="220980" bIns="220980" numCol="1" spcCol="1270" anchor="ctr" anchorCtr="0">
          <a:noAutofit/>
        </a:bodyPr>
        <a:lstStyle/>
        <a:p>
          <a:pPr marL="0" lvl="0" indent="0" algn="l" defTabSz="2578100">
            <a:lnSpc>
              <a:spcPct val="90000"/>
            </a:lnSpc>
            <a:spcBef>
              <a:spcPct val="0"/>
            </a:spcBef>
            <a:spcAft>
              <a:spcPct val="35000"/>
            </a:spcAft>
            <a:buNone/>
          </a:pPr>
          <a:r>
            <a:rPr lang="en-US" sz="5800" kern="1200"/>
            <a:t>What types of experts would be well suited to serve on a team investigating the RVF case study?</a:t>
          </a:r>
        </a:p>
      </dsp:txBody>
      <dsp:txXfrm>
        <a:off x="202072" y="216525"/>
        <a:ext cx="9792369" cy="3735316"/>
      </dsp:txXfrm>
    </dsp:sp>
    <dsp:sp modelId="{8F0FC210-0E90-44BE-97EA-4B65EA31E92F}">
      <dsp:nvSpPr>
        <dsp:cNvPr id="0" name=""/>
        <dsp:cNvSpPr/>
      </dsp:nvSpPr>
      <dsp:spPr>
        <a:xfrm>
          <a:off x="0" y="4320954"/>
          <a:ext cx="10196513" cy="4139460"/>
        </a:xfrm>
        <a:prstGeom prst="roundRect">
          <a:avLst/>
        </a:prstGeom>
        <a:solidFill>
          <a:schemeClr val="accent2">
            <a:hueOff val="-2767946"/>
            <a:satOff val="-1591"/>
            <a:lumOff val="431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980" tIns="220980" rIns="220980" bIns="220980" numCol="1" spcCol="1270" anchor="ctr" anchorCtr="0">
          <a:noAutofit/>
        </a:bodyPr>
        <a:lstStyle/>
        <a:p>
          <a:pPr marL="0" lvl="0" indent="0" algn="l" defTabSz="2578100">
            <a:lnSpc>
              <a:spcPct val="90000"/>
            </a:lnSpc>
            <a:spcBef>
              <a:spcPct val="0"/>
            </a:spcBef>
            <a:spcAft>
              <a:spcPct val="35000"/>
            </a:spcAft>
            <a:buNone/>
          </a:pPr>
          <a:r>
            <a:rPr lang="en-US" sz="5800" kern="1200"/>
            <a:t>What types of background information would each of these experts need to provide to the process?</a:t>
          </a:r>
        </a:p>
      </dsp:txBody>
      <dsp:txXfrm>
        <a:off x="202072" y="4523026"/>
        <a:ext cx="9792369" cy="373531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435C14-0A84-4A88-BCDD-D1A108DDB6B2}">
      <dsp:nvSpPr>
        <dsp:cNvPr id="0" name=""/>
        <dsp:cNvSpPr/>
      </dsp:nvSpPr>
      <dsp:spPr>
        <a:xfrm>
          <a:off x="9257" y="1134336"/>
          <a:ext cx="3282892" cy="2450609"/>
        </a:xfrm>
        <a:prstGeom prst="round2SameRect">
          <a:avLst>
            <a:gd name="adj1" fmla="val 8000"/>
            <a:gd name="adj2" fmla="val 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E4687A2-7C20-438C-B3D2-63CAE9140163}">
      <dsp:nvSpPr>
        <dsp:cNvPr id="0" name=""/>
        <dsp:cNvSpPr/>
      </dsp:nvSpPr>
      <dsp:spPr>
        <a:xfrm>
          <a:off x="9257" y="3584945"/>
          <a:ext cx="3282892" cy="1053762"/>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0" rIns="35560" bIns="0" numCol="1" spcCol="1270" anchor="ctr" anchorCtr="0">
          <a:noAutofit/>
        </a:bodyPr>
        <a:lstStyle/>
        <a:p>
          <a:pPr marL="0" lvl="0" indent="0" algn="l" defTabSz="1244600">
            <a:lnSpc>
              <a:spcPct val="90000"/>
            </a:lnSpc>
            <a:spcBef>
              <a:spcPct val="0"/>
            </a:spcBef>
            <a:spcAft>
              <a:spcPct val="35000"/>
            </a:spcAft>
            <a:buNone/>
          </a:pPr>
          <a:r>
            <a:rPr lang="en-US" sz="2800" kern="1200" dirty="0"/>
            <a:t>Animal Health	</a:t>
          </a:r>
        </a:p>
      </dsp:txBody>
      <dsp:txXfrm>
        <a:off x="9257" y="3584945"/>
        <a:ext cx="2311895" cy="1053762"/>
      </dsp:txXfrm>
    </dsp:sp>
    <dsp:sp modelId="{01290787-2B66-49D4-811E-23AFC89DFA64}">
      <dsp:nvSpPr>
        <dsp:cNvPr id="0" name=""/>
        <dsp:cNvSpPr/>
      </dsp:nvSpPr>
      <dsp:spPr>
        <a:xfrm>
          <a:off x="2414021" y="3752326"/>
          <a:ext cx="1149012" cy="1149012"/>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F9AE668-BB67-4A86-A5D5-8E03AA097577}">
      <dsp:nvSpPr>
        <dsp:cNvPr id="0" name=""/>
        <dsp:cNvSpPr/>
      </dsp:nvSpPr>
      <dsp:spPr>
        <a:xfrm>
          <a:off x="3847694" y="1134336"/>
          <a:ext cx="3282892" cy="2450609"/>
        </a:xfrm>
        <a:prstGeom prst="round2SameRect">
          <a:avLst>
            <a:gd name="adj1" fmla="val 8000"/>
            <a:gd name="adj2" fmla="val 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33D417D-E295-4A1F-BE10-BDB77D964946}">
      <dsp:nvSpPr>
        <dsp:cNvPr id="0" name=""/>
        <dsp:cNvSpPr/>
      </dsp:nvSpPr>
      <dsp:spPr>
        <a:xfrm>
          <a:off x="3847694" y="3584945"/>
          <a:ext cx="3282892" cy="1053762"/>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0" rIns="35560" bIns="0" numCol="1" spcCol="1270" anchor="ctr" anchorCtr="0">
          <a:noAutofit/>
        </a:bodyPr>
        <a:lstStyle/>
        <a:p>
          <a:pPr marL="0" lvl="0" indent="0" algn="l" defTabSz="1244600">
            <a:lnSpc>
              <a:spcPct val="90000"/>
            </a:lnSpc>
            <a:spcBef>
              <a:spcPct val="0"/>
            </a:spcBef>
            <a:spcAft>
              <a:spcPct val="35000"/>
            </a:spcAft>
            <a:buNone/>
          </a:pPr>
          <a:r>
            <a:rPr lang="en-US" sz="2800" kern="1200" dirty="0"/>
            <a:t>Human Health</a:t>
          </a:r>
        </a:p>
      </dsp:txBody>
      <dsp:txXfrm>
        <a:off x="3847694" y="3584945"/>
        <a:ext cx="2311895" cy="1053762"/>
      </dsp:txXfrm>
    </dsp:sp>
    <dsp:sp modelId="{40FF0D83-1FEC-4D85-9B76-19CCABDFD197}">
      <dsp:nvSpPr>
        <dsp:cNvPr id="0" name=""/>
        <dsp:cNvSpPr/>
      </dsp:nvSpPr>
      <dsp:spPr>
        <a:xfrm>
          <a:off x="6252457" y="3752326"/>
          <a:ext cx="1149012" cy="1149012"/>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5DD142B-DD48-469C-96EC-C31C535E57BD}">
      <dsp:nvSpPr>
        <dsp:cNvPr id="0" name=""/>
        <dsp:cNvSpPr/>
      </dsp:nvSpPr>
      <dsp:spPr>
        <a:xfrm>
          <a:off x="7686130" y="1134336"/>
          <a:ext cx="3282892" cy="2450609"/>
        </a:xfrm>
        <a:prstGeom prst="round2SameRect">
          <a:avLst>
            <a:gd name="adj1" fmla="val 8000"/>
            <a:gd name="adj2" fmla="val 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72FC5B0-D33E-4677-B6BF-ABE8EE327403}">
      <dsp:nvSpPr>
        <dsp:cNvPr id="0" name=""/>
        <dsp:cNvSpPr/>
      </dsp:nvSpPr>
      <dsp:spPr>
        <a:xfrm>
          <a:off x="7686130" y="3584945"/>
          <a:ext cx="3282892" cy="1053762"/>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0" rIns="35560" bIns="0" numCol="1" spcCol="1270" anchor="ctr" anchorCtr="0">
          <a:noAutofit/>
        </a:bodyPr>
        <a:lstStyle/>
        <a:p>
          <a:pPr marL="0" lvl="0" indent="0" algn="l" defTabSz="1244600">
            <a:lnSpc>
              <a:spcPct val="90000"/>
            </a:lnSpc>
            <a:spcBef>
              <a:spcPct val="0"/>
            </a:spcBef>
            <a:spcAft>
              <a:spcPct val="35000"/>
            </a:spcAft>
            <a:buNone/>
          </a:pPr>
          <a:r>
            <a:rPr lang="en-US" sz="2800" kern="1200" dirty="0"/>
            <a:t>Environmental Health</a:t>
          </a:r>
        </a:p>
      </dsp:txBody>
      <dsp:txXfrm>
        <a:off x="7686130" y="3584945"/>
        <a:ext cx="2311895" cy="1053762"/>
      </dsp:txXfrm>
    </dsp:sp>
    <dsp:sp modelId="{AC8B8460-61C1-4E19-8046-C812FFDFA298}">
      <dsp:nvSpPr>
        <dsp:cNvPr id="0" name=""/>
        <dsp:cNvSpPr/>
      </dsp:nvSpPr>
      <dsp:spPr>
        <a:xfrm>
          <a:off x="10090893" y="3752326"/>
          <a:ext cx="1149012" cy="1149012"/>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BAC20B0-98BB-41CF-83CF-FFB4FF343ACA}">
      <dsp:nvSpPr>
        <dsp:cNvPr id="0" name=""/>
        <dsp:cNvSpPr/>
      </dsp:nvSpPr>
      <dsp:spPr>
        <a:xfrm>
          <a:off x="11524566" y="1134336"/>
          <a:ext cx="3282892" cy="2450609"/>
        </a:xfrm>
        <a:prstGeom prst="round2SameRect">
          <a:avLst>
            <a:gd name="adj1" fmla="val 8000"/>
            <a:gd name="adj2" fmla="val 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841A1C1-C093-4AAB-ACAA-C9D10F066C08}">
      <dsp:nvSpPr>
        <dsp:cNvPr id="0" name=""/>
        <dsp:cNvSpPr/>
      </dsp:nvSpPr>
      <dsp:spPr>
        <a:xfrm>
          <a:off x="11524566" y="3584945"/>
          <a:ext cx="3282892" cy="1053762"/>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0" rIns="35560" bIns="0" numCol="1" spcCol="1270" anchor="ctr" anchorCtr="0">
          <a:noAutofit/>
        </a:bodyPr>
        <a:lstStyle/>
        <a:p>
          <a:pPr marL="0" lvl="0" indent="0" algn="l" defTabSz="1244600">
            <a:lnSpc>
              <a:spcPct val="90000"/>
            </a:lnSpc>
            <a:spcBef>
              <a:spcPct val="0"/>
            </a:spcBef>
            <a:spcAft>
              <a:spcPct val="35000"/>
            </a:spcAft>
            <a:buNone/>
          </a:pPr>
          <a:r>
            <a:rPr lang="en-US" sz="2800" kern="1200" dirty="0"/>
            <a:t>Other</a:t>
          </a:r>
        </a:p>
      </dsp:txBody>
      <dsp:txXfrm>
        <a:off x="11524566" y="3584945"/>
        <a:ext cx="2311895" cy="1053762"/>
      </dsp:txXfrm>
    </dsp:sp>
    <dsp:sp modelId="{5C2229C5-86F9-4901-84FA-5BF1F8D5D86A}">
      <dsp:nvSpPr>
        <dsp:cNvPr id="0" name=""/>
        <dsp:cNvSpPr/>
      </dsp:nvSpPr>
      <dsp:spPr>
        <a:xfrm>
          <a:off x="13929330" y="3752326"/>
          <a:ext cx="1149012" cy="1149012"/>
        </a:xfrm>
        <a:prstGeom prst="ellipse">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BD2625-CD47-4A46-8A5D-CF1EA347D68F}">
      <dsp:nvSpPr>
        <dsp:cNvPr id="0" name=""/>
        <dsp:cNvSpPr/>
      </dsp:nvSpPr>
      <dsp:spPr>
        <a:xfrm>
          <a:off x="0" y="493991"/>
          <a:ext cx="15087600" cy="111230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Conduct research to collect information about the pathogen responsible for causing Rift Valley Fever.</a:t>
          </a:r>
        </a:p>
      </dsp:txBody>
      <dsp:txXfrm>
        <a:off x="54298" y="548289"/>
        <a:ext cx="14979004" cy="1003708"/>
      </dsp:txXfrm>
    </dsp:sp>
    <dsp:sp modelId="{4E983420-B6C1-4FE4-BECB-36343309A90C}">
      <dsp:nvSpPr>
        <dsp:cNvPr id="0" name=""/>
        <dsp:cNvSpPr/>
      </dsp:nvSpPr>
      <dsp:spPr>
        <a:xfrm>
          <a:off x="0" y="1686935"/>
          <a:ext cx="15087600" cy="111230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The information included should allow you to understand how this pathogen behaves as a disease-causing agent.</a:t>
          </a:r>
        </a:p>
      </dsp:txBody>
      <dsp:txXfrm>
        <a:off x="54298" y="1741233"/>
        <a:ext cx="14979004" cy="1003708"/>
      </dsp:txXfrm>
    </dsp:sp>
    <dsp:sp modelId="{C80E80AB-76B6-4501-A54F-CB57B5A3B61C}">
      <dsp:nvSpPr>
        <dsp:cNvPr id="0" name=""/>
        <dsp:cNvSpPr/>
      </dsp:nvSpPr>
      <dsp:spPr>
        <a:xfrm>
          <a:off x="0" y="2879880"/>
          <a:ext cx="15087600" cy="111230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Organize this information into a model that could be used to communicate this information to stakeholders who do not know anything about the pathogen or how it behaves.</a:t>
          </a:r>
        </a:p>
      </dsp:txBody>
      <dsp:txXfrm>
        <a:off x="54298" y="2934178"/>
        <a:ext cx="14979004" cy="1003708"/>
      </dsp:txXfrm>
    </dsp:sp>
    <dsp:sp modelId="{360CA0FF-4B7B-4FDB-A12F-7F7DBDC68ABF}">
      <dsp:nvSpPr>
        <dsp:cNvPr id="0" name=""/>
        <dsp:cNvSpPr/>
      </dsp:nvSpPr>
      <dsp:spPr>
        <a:xfrm>
          <a:off x="0" y="4072824"/>
          <a:ext cx="15087600" cy="111230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The model should be one that could be used for other pathogens as well – in other words, it should provide a framework that you could use to characterize any disease-causing agent of interest. </a:t>
          </a:r>
        </a:p>
      </dsp:txBody>
      <dsp:txXfrm>
        <a:off x="54298" y="4127122"/>
        <a:ext cx="14979004" cy="100370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EA5328-7754-4181-AE9F-1E78844414FF}">
      <dsp:nvSpPr>
        <dsp:cNvPr id="0" name=""/>
        <dsp:cNvSpPr/>
      </dsp:nvSpPr>
      <dsp:spPr>
        <a:xfrm>
          <a:off x="5080992" y="948"/>
          <a:ext cx="2030015" cy="2030015"/>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Infectious Agent</a:t>
          </a:r>
        </a:p>
      </dsp:txBody>
      <dsp:txXfrm>
        <a:off x="5378281" y="298237"/>
        <a:ext cx="1435437" cy="1435437"/>
      </dsp:txXfrm>
    </dsp:sp>
    <dsp:sp modelId="{7CA1DB6E-B070-455F-A837-B461A14EEE7A}">
      <dsp:nvSpPr>
        <dsp:cNvPr id="0" name=""/>
        <dsp:cNvSpPr/>
      </dsp:nvSpPr>
      <dsp:spPr>
        <a:xfrm rot="1800000">
          <a:off x="7132839" y="1427766"/>
          <a:ext cx="539555" cy="68513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7143682" y="1524326"/>
        <a:ext cx="377689" cy="411078"/>
      </dsp:txXfrm>
    </dsp:sp>
    <dsp:sp modelId="{9C20613A-1A3A-422F-9844-C4A6B9E6DBAD}">
      <dsp:nvSpPr>
        <dsp:cNvPr id="0" name=""/>
        <dsp:cNvSpPr/>
      </dsp:nvSpPr>
      <dsp:spPr>
        <a:xfrm>
          <a:off x="7720675" y="1524970"/>
          <a:ext cx="2030015" cy="2030015"/>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Reservoirs</a:t>
          </a:r>
        </a:p>
      </dsp:txBody>
      <dsp:txXfrm>
        <a:off x="8017964" y="1822259"/>
        <a:ext cx="1435437" cy="1435437"/>
      </dsp:txXfrm>
    </dsp:sp>
    <dsp:sp modelId="{E9AC1B31-7F68-446A-B9D9-A832E9812DDA}">
      <dsp:nvSpPr>
        <dsp:cNvPr id="0" name=""/>
        <dsp:cNvSpPr/>
      </dsp:nvSpPr>
      <dsp:spPr>
        <a:xfrm rot="5400000">
          <a:off x="8465906" y="3706164"/>
          <a:ext cx="539555" cy="68513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8546839" y="3762257"/>
        <a:ext cx="377689" cy="411078"/>
      </dsp:txXfrm>
    </dsp:sp>
    <dsp:sp modelId="{E2C25EBA-CFFC-4F27-8FA9-8764B6FB1B9B}">
      <dsp:nvSpPr>
        <dsp:cNvPr id="0" name=""/>
        <dsp:cNvSpPr/>
      </dsp:nvSpPr>
      <dsp:spPr>
        <a:xfrm>
          <a:off x="7720675" y="4573014"/>
          <a:ext cx="2030015" cy="2030015"/>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Portal of Exit</a:t>
          </a:r>
        </a:p>
      </dsp:txBody>
      <dsp:txXfrm>
        <a:off x="8017964" y="4870303"/>
        <a:ext cx="1435437" cy="1435437"/>
      </dsp:txXfrm>
    </dsp:sp>
    <dsp:sp modelId="{A4B4CE87-5CCF-4874-B698-A3F65CACA2DD}">
      <dsp:nvSpPr>
        <dsp:cNvPr id="0" name=""/>
        <dsp:cNvSpPr/>
      </dsp:nvSpPr>
      <dsp:spPr>
        <a:xfrm rot="9000000">
          <a:off x="7159288" y="5999832"/>
          <a:ext cx="539555" cy="68513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rot="10800000">
        <a:off x="7310311" y="6096392"/>
        <a:ext cx="377689" cy="411078"/>
      </dsp:txXfrm>
    </dsp:sp>
    <dsp:sp modelId="{91A64788-37D5-4C0F-8103-18BC098CEE84}">
      <dsp:nvSpPr>
        <dsp:cNvPr id="0" name=""/>
        <dsp:cNvSpPr/>
      </dsp:nvSpPr>
      <dsp:spPr>
        <a:xfrm>
          <a:off x="5080992" y="6097036"/>
          <a:ext cx="2030015" cy="2030015"/>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Modes of Transmission</a:t>
          </a:r>
        </a:p>
      </dsp:txBody>
      <dsp:txXfrm>
        <a:off x="5378281" y="6394325"/>
        <a:ext cx="1435437" cy="1435437"/>
      </dsp:txXfrm>
    </dsp:sp>
    <dsp:sp modelId="{38552230-44CF-409A-A835-745EF855837D}">
      <dsp:nvSpPr>
        <dsp:cNvPr id="0" name=""/>
        <dsp:cNvSpPr/>
      </dsp:nvSpPr>
      <dsp:spPr>
        <a:xfrm rot="12600000">
          <a:off x="4519605" y="6015103"/>
          <a:ext cx="539555" cy="68513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rot="10800000">
        <a:off x="4670628" y="6192596"/>
        <a:ext cx="377689" cy="411078"/>
      </dsp:txXfrm>
    </dsp:sp>
    <dsp:sp modelId="{83A45CA4-EE26-4450-A95E-5FE078A43C82}">
      <dsp:nvSpPr>
        <dsp:cNvPr id="0" name=""/>
        <dsp:cNvSpPr/>
      </dsp:nvSpPr>
      <dsp:spPr>
        <a:xfrm>
          <a:off x="2441308" y="4573014"/>
          <a:ext cx="2030015" cy="2030015"/>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Portal of Entry</a:t>
          </a:r>
        </a:p>
      </dsp:txBody>
      <dsp:txXfrm>
        <a:off x="2738597" y="4870303"/>
        <a:ext cx="1435437" cy="1435437"/>
      </dsp:txXfrm>
    </dsp:sp>
    <dsp:sp modelId="{BFC85929-4532-42E7-B40D-178F9612F763}">
      <dsp:nvSpPr>
        <dsp:cNvPr id="0" name=""/>
        <dsp:cNvSpPr/>
      </dsp:nvSpPr>
      <dsp:spPr>
        <a:xfrm rot="16200000">
          <a:off x="3186538" y="3736705"/>
          <a:ext cx="539555" cy="68513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3267471" y="3954664"/>
        <a:ext cx="377689" cy="411078"/>
      </dsp:txXfrm>
    </dsp:sp>
    <dsp:sp modelId="{F9A63F1F-D8C3-4280-878A-18EF7E1472AD}">
      <dsp:nvSpPr>
        <dsp:cNvPr id="0" name=""/>
        <dsp:cNvSpPr/>
      </dsp:nvSpPr>
      <dsp:spPr>
        <a:xfrm>
          <a:off x="2441308" y="1524970"/>
          <a:ext cx="2030015" cy="2030015"/>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Susceptible Host</a:t>
          </a:r>
        </a:p>
      </dsp:txBody>
      <dsp:txXfrm>
        <a:off x="2738597" y="1822259"/>
        <a:ext cx="1435437" cy="1435437"/>
      </dsp:txXfrm>
    </dsp:sp>
    <dsp:sp modelId="{DF48EF0D-27AD-4508-BF43-198C738C2C89}">
      <dsp:nvSpPr>
        <dsp:cNvPr id="0" name=""/>
        <dsp:cNvSpPr/>
      </dsp:nvSpPr>
      <dsp:spPr>
        <a:xfrm rot="19800000">
          <a:off x="4493156" y="1443036"/>
          <a:ext cx="539555" cy="68513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4503999" y="1620529"/>
        <a:ext cx="377689" cy="41107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EA5328-7754-4181-AE9F-1E78844414FF}">
      <dsp:nvSpPr>
        <dsp:cNvPr id="0" name=""/>
        <dsp:cNvSpPr/>
      </dsp:nvSpPr>
      <dsp:spPr>
        <a:xfrm>
          <a:off x="3537467" y="1674"/>
          <a:ext cx="1230864" cy="1230864"/>
        </a:xfrm>
        <a:prstGeom prst="ellipse">
          <a:avLst/>
        </a:prstGeom>
        <a:solidFill>
          <a:schemeClr val="accent4"/>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Infectious Agent</a:t>
          </a:r>
        </a:p>
      </dsp:txBody>
      <dsp:txXfrm>
        <a:off x="3717723" y="181930"/>
        <a:ext cx="870352" cy="870352"/>
      </dsp:txXfrm>
    </dsp:sp>
    <dsp:sp modelId="{7CA1DB6E-B070-455F-A837-B461A14EEE7A}">
      <dsp:nvSpPr>
        <dsp:cNvPr id="0" name=""/>
        <dsp:cNvSpPr/>
      </dsp:nvSpPr>
      <dsp:spPr>
        <a:xfrm rot="1800000">
          <a:off x="4781347" y="866453"/>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4787906" y="925057"/>
        <a:ext cx="228472" cy="249250"/>
      </dsp:txXfrm>
    </dsp:sp>
    <dsp:sp modelId="{9C20613A-1A3A-422F-9844-C4A6B9E6DBAD}">
      <dsp:nvSpPr>
        <dsp:cNvPr id="0" name=""/>
        <dsp:cNvSpPr/>
      </dsp:nvSpPr>
      <dsp:spPr>
        <a:xfrm>
          <a:off x="5136750" y="925021"/>
          <a:ext cx="1230864" cy="123086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Reservoirs</a:t>
          </a:r>
        </a:p>
      </dsp:txBody>
      <dsp:txXfrm>
        <a:off x="5317006" y="1105277"/>
        <a:ext cx="870352" cy="870352"/>
      </dsp:txXfrm>
    </dsp:sp>
    <dsp:sp modelId="{E9AC1B31-7F68-446A-B9D9-A832E9812DDA}">
      <dsp:nvSpPr>
        <dsp:cNvPr id="0" name=""/>
        <dsp:cNvSpPr/>
      </dsp:nvSpPr>
      <dsp:spPr>
        <a:xfrm rot="5400000">
          <a:off x="5588988" y="2246854"/>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5637947" y="2280979"/>
        <a:ext cx="228472" cy="249250"/>
      </dsp:txXfrm>
    </dsp:sp>
    <dsp:sp modelId="{E2C25EBA-CFFC-4F27-8FA9-8764B6FB1B9B}">
      <dsp:nvSpPr>
        <dsp:cNvPr id="0" name=""/>
        <dsp:cNvSpPr/>
      </dsp:nvSpPr>
      <dsp:spPr>
        <a:xfrm>
          <a:off x="5136750" y="2771714"/>
          <a:ext cx="1230864" cy="123086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Portal of Exit</a:t>
          </a:r>
        </a:p>
      </dsp:txBody>
      <dsp:txXfrm>
        <a:off x="5317006" y="2951970"/>
        <a:ext cx="870352" cy="870352"/>
      </dsp:txXfrm>
    </dsp:sp>
    <dsp:sp modelId="{A4B4CE87-5CCF-4874-B698-A3F65CACA2DD}">
      <dsp:nvSpPr>
        <dsp:cNvPr id="0" name=""/>
        <dsp:cNvSpPr/>
      </dsp:nvSpPr>
      <dsp:spPr>
        <a:xfrm rot="9000000">
          <a:off x="4797346" y="3636492"/>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10800000">
        <a:off x="4888704" y="3695096"/>
        <a:ext cx="228472" cy="249250"/>
      </dsp:txXfrm>
    </dsp:sp>
    <dsp:sp modelId="{91A64788-37D5-4C0F-8103-18BC098CEE84}">
      <dsp:nvSpPr>
        <dsp:cNvPr id="0" name=""/>
        <dsp:cNvSpPr/>
      </dsp:nvSpPr>
      <dsp:spPr>
        <a:xfrm>
          <a:off x="3537467" y="3695060"/>
          <a:ext cx="1230864" cy="123086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Modes of Transmission</a:t>
          </a:r>
        </a:p>
      </dsp:txBody>
      <dsp:txXfrm>
        <a:off x="3717723" y="3875316"/>
        <a:ext cx="870352" cy="870352"/>
      </dsp:txXfrm>
    </dsp:sp>
    <dsp:sp modelId="{38552230-44CF-409A-A835-745EF855837D}">
      <dsp:nvSpPr>
        <dsp:cNvPr id="0" name=""/>
        <dsp:cNvSpPr/>
      </dsp:nvSpPr>
      <dsp:spPr>
        <a:xfrm rot="12600000">
          <a:off x="3198063" y="3645730"/>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10800000">
        <a:off x="3289421" y="3753292"/>
        <a:ext cx="228472" cy="249250"/>
      </dsp:txXfrm>
    </dsp:sp>
    <dsp:sp modelId="{83A45CA4-EE26-4450-A95E-5FE078A43C82}">
      <dsp:nvSpPr>
        <dsp:cNvPr id="0" name=""/>
        <dsp:cNvSpPr/>
      </dsp:nvSpPr>
      <dsp:spPr>
        <a:xfrm>
          <a:off x="1938184" y="2771714"/>
          <a:ext cx="1230864" cy="123086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Portal of Entry</a:t>
          </a:r>
        </a:p>
      </dsp:txBody>
      <dsp:txXfrm>
        <a:off x="2118440" y="2951970"/>
        <a:ext cx="870352" cy="870352"/>
      </dsp:txXfrm>
    </dsp:sp>
    <dsp:sp modelId="{BFC85929-4532-42E7-B40D-178F9612F763}">
      <dsp:nvSpPr>
        <dsp:cNvPr id="0" name=""/>
        <dsp:cNvSpPr/>
      </dsp:nvSpPr>
      <dsp:spPr>
        <a:xfrm rot="16200000">
          <a:off x="2390422" y="2265329"/>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2439381" y="2397371"/>
        <a:ext cx="228472" cy="249250"/>
      </dsp:txXfrm>
    </dsp:sp>
    <dsp:sp modelId="{F9A63F1F-D8C3-4280-878A-18EF7E1472AD}">
      <dsp:nvSpPr>
        <dsp:cNvPr id="0" name=""/>
        <dsp:cNvSpPr/>
      </dsp:nvSpPr>
      <dsp:spPr>
        <a:xfrm>
          <a:off x="1938184" y="925021"/>
          <a:ext cx="1230864" cy="123086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Susceptible Host</a:t>
          </a:r>
        </a:p>
      </dsp:txBody>
      <dsp:txXfrm>
        <a:off x="2118440" y="1105277"/>
        <a:ext cx="870352" cy="870352"/>
      </dsp:txXfrm>
    </dsp:sp>
    <dsp:sp modelId="{DF48EF0D-27AD-4508-BF43-198C738C2C89}">
      <dsp:nvSpPr>
        <dsp:cNvPr id="0" name=""/>
        <dsp:cNvSpPr/>
      </dsp:nvSpPr>
      <dsp:spPr>
        <a:xfrm rot="19800000">
          <a:off x="3182064" y="875690"/>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3188623" y="983252"/>
        <a:ext cx="228472" cy="24925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EA5328-7754-4181-AE9F-1E78844414FF}">
      <dsp:nvSpPr>
        <dsp:cNvPr id="0" name=""/>
        <dsp:cNvSpPr/>
      </dsp:nvSpPr>
      <dsp:spPr>
        <a:xfrm>
          <a:off x="3537467" y="1674"/>
          <a:ext cx="1230864" cy="123086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Infectious Agent</a:t>
          </a:r>
        </a:p>
      </dsp:txBody>
      <dsp:txXfrm>
        <a:off x="3717723" y="181930"/>
        <a:ext cx="870352" cy="870352"/>
      </dsp:txXfrm>
    </dsp:sp>
    <dsp:sp modelId="{7CA1DB6E-B070-455F-A837-B461A14EEE7A}">
      <dsp:nvSpPr>
        <dsp:cNvPr id="0" name=""/>
        <dsp:cNvSpPr/>
      </dsp:nvSpPr>
      <dsp:spPr>
        <a:xfrm rot="1800000">
          <a:off x="4781347" y="866453"/>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4787906" y="925057"/>
        <a:ext cx="228472" cy="249250"/>
      </dsp:txXfrm>
    </dsp:sp>
    <dsp:sp modelId="{9C20613A-1A3A-422F-9844-C4A6B9E6DBAD}">
      <dsp:nvSpPr>
        <dsp:cNvPr id="0" name=""/>
        <dsp:cNvSpPr/>
      </dsp:nvSpPr>
      <dsp:spPr>
        <a:xfrm>
          <a:off x="5136750" y="925021"/>
          <a:ext cx="1230864" cy="1230864"/>
        </a:xfrm>
        <a:prstGeom prst="ellipse">
          <a:avLst/>
        </a:prstGeom>
        <a:solidFill>
          <a:schemeClr val="accent4"/>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Reservoirs</a:t>
          </a:r>
        </a:p>
      </dsp:txBody>
      <dsp:txXfrm>
        <a:off x="5317006" y="1105277"/>
        <a:ext cx="870352" cy="870352"/>
      </dsp:txXfrm>
    </dsp:sp>
    <dsp:sp modelId="{E9AC1B31-7F68-446A-B9D9-A832E9812DDA}">
      <dsp:nvSpPr>
        <dsp:cNvPr id="0" name=""/>
        <dsp:cNvSpPr/>
      </dsp:nvSpPr>
      <dsp:spPr>
        <a:xfrm rot="5400000">
          <a:off x="5588988" y="2246854"/>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5637947" y="2280979"/>
        <a:ext cx="228472" cy="249250"/>
      </dsp:txXfrm>
    </dsp:sp>
    <dsp:sp modelId="{E2C25EBA-CFFC-4F27-8FA9-8764B6FB1B9B}">
      <dsp:nvSpPr>
        <dsp:cNvPr id="0" name=""/>
        <dsp:cNvSpPr/>
      </dsp:nvSpPr>
      <dsp:spPr>
        <a:xfrm>
          <a:off x="5136750" y="2771714"/>
          <a:ext cx="1230864" cy="123086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Portal of Exit</a:t>
          </a:r>
        </a:p>
      </dsp:txBody>
      <dsp:txXfrm>
        <a:off x="5317006" y="2951970"/>
        <a:ext cx="870352" cy="870352"/>
      </dsp:txXfrm>
    </dsp:sp>
    <dsp:sp modelId="{A4B4CE87-5CCF-4874-B698-A3F65CACA2DD}">
      <dsp:nvSpPr>
        <dsp:cNvPr id="0" name=""/>
        <dsp:cNvSpPr/>
      </dsp:nvSpPr>
      <dsp:spPr>
        <a:xfrm rot="9000000">
          <a:off x="4797346" y="3636492"/>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10800000">
        <a:off x="4888704" y="3695096"/>
        <a:ext cx="228472" cy="249250"/>
      </dsp:txXfrm>
    </dsp:sp>
    <dsp:sp modelId="{91A64788-37D5-4C0F-8103-18BC098CEE84}">
      <dsp:nvSpPr>
        <dsp:cNvPr id="0" name=""/>
        <dsp:cNvSpPr/>
      </dsp:nvSpPr>
      <dsp:spPr>
        <a:xfrm>
          <a:off x="3537467" y="3695060"/>
          <a:ext cx="1230864" cy="123086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Modes of Transmission</a:t>
          </a:r>
        </a:p>
      </dsp:txBody>
      <dsp:txXfrm>
        <a:off x="3717723" y="3875316"/>
        <a:ext cx="870352" cy="870352"/>
      </dsp:txXfrm>
    </dsp:sp>
    <dsp:sp modelId="{38552230-44CF-409A-A835-745EF855837D}">
      <dsp:nvSpPr>
        <dsp:cNvPr id="0" name=""/>
        <dsp:cNvSpPr/>
      </dsp:nvSpPr>
      <dsp:spPr>
        <a:xfrm rot="12600000">
          <a:off x="3198063" y="3645730"/>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10800000">
        <a:off x="3289421" y="3753292"/>
        <a:ext cx="228472" cy="249250"/>
      </dsp:txXfrm>
    </dsp:sp>
    <dsp:sp modelId="{83A45CA4-EE26-4450-A95E-5FE078A43C82}">
      <dsp:nvSpPr>
        <dsp:cNvPr id="0" name=""/>
        <dsp:cNvSpPr/>
      </dsp:nvSpPr>
      <dsp:spPr>
        <a:xfrm>
          <a:off x="1938184" y="2771714"/>
          <a:ext cx="1230864" cy="123086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Portal of Entry</a:t>
          </a:r>
        </a:p>
      </dsp:txBody>
      <dsp:txXfrm>
        <a:off x="2118440" y="2951970"/>
        <a:ext cx="870352" cy="870352"/>
      </dsp:txXfrm>
    </dsp:sp>
    <dsp:sp modelId="{BFC85929-4532-42E7-B40D-178F9612F763}">
      <dsp:nvSpPr>
        <dsp:cNvPr id="0" name=""/>
        <dsp:cNvSpPr/>
      </dsp:nvSpPr>
      <dsp:spPr>
        <a:xfrm rot="16200000">
          <a:off x="2390422" y="2265329"/>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2439381" y="2397371"/>
        <a:ext cx="228472" cy="249250"/>
      </dsp:txXfrm>
    </dsp:sp>
    <dsp:sp modelId="{F9A63F1F-D8C3-4280-878A-18EF7E1472AD}">
      <dsp:nvSpPr>
        <dsp:cNvPr id="0" name=""/>
        <dsp:cNvSpPr/>
      </dsp:nvSpPr>
      <dsp:spPr>
        <a:xfrm>
          <a:off x="1938184" y="925021"/>
          <a:ext cx="1230864" cy="123086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Susceptible Host</a:t>
          </a:r>
        </a:p>
      </dsp:txBody>
      <dsp:txXfrm>
        <a:off x="2118440" y="1105277"/>
        <a:ext cx="870352" cy="870352"/>
      </dsp:txXfrm>
    </dsp:sp>
    <dsp:sp modelId="{DF48EF0D-27AD-4508-BF43-198C738C2C89}">
      <dsp:nvSpPr>
        <dsp:cNvPr id="0" name=""/>
        <dsp:cNvSpPr/>
      </dsp:nvSpPr>
      <dsp:spPr>
        <a:xfrm rot="19800000">
          <a:off x="3182064" y="875690"/>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3188623" y="983252"/>
        <a:ext cx="228472" cy="24925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EA5328-7754-4181-AE9F-1E78844414FF}">
      <dsp:nvSpPr>
        <dsp:cNvPr id="0" name=""/>
        <dsp:cNvSpPr/>
      </dsp:nvSpPr>
      <dsp:spPr>
        <a:xfrm>
          <a:off x="3537467" y="1674"/>
          <a:ext cx="1230864" cy="123086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Infectious Agent</a:t>
          </a:r>
        </a:p>
      </dsp:txBody>
      <dsp:txXfrm>
        <a:off x="3717723" y="181930"/>
        <a:ext cx="870352" cy="870352"/>
      </dsp:txXfrm>
    </dsp:sp>
    <dsp:sp modelId="{7CA1DB6E-B070-455F-A837-B461A14EEE7A}">
      <dsp:nvSpPr>
        <dsp:cNvPr id="0" name=""/>
        <dsp:cNvSpPr/>
      </dsp:nvSpPr>
      <dsp:spPr>
        <a:xfrm rot="1800000">
          <a:off x="4781347" y="866453"/>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4787906" y="925057"/>
        <a:ext cx="228472" cy="249250"/>
      </dsp:txXfrm>
    </dsp:sp>
    <dsp:sp modelId="{9C20613A-1A3A-422F-9844-C4A6B9E6DBAD}">
      <dsp:nvSpPr>
        <dsp:cNvPr id="0" name=""/>
        <dsp:cNvSpPr/>
      </dsp:nvSpPr>
      <dsp:spPr>
        <a:xfrm>
          <a:off x="5136750" y="925021"/>
          <a:ext cx="1230864" cy="123086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Reservoirs</a:t>
          </a:r>
        </a:p>
      </dsp:txBody>
      <dsp:txXfrm>
        <a:off x="5317006" y="1105277"/>
        <a:ext cx="870352" cy="870352"/>
      </dsp:txXfrm>
    </dsp:sp>
    <dsp:sp modelId="{E9AC1B31-7F68-446A-B9D9-A832E9812DDA}">
      <dsp:nvSpPr>
        <dsp:cNvPr id="0" name=""/>
        <dsp:cNvSpPr/>
      </dsp:nvSpPr>
      <dsp:spPr>
        <a:xfrm rot="5400000">
          <a:off x="5588988" y="2246854"/>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5637947" y="2280979"/>
        <a:ext cx="228472" cy="249250"/>
      </dsp:txXfrm>
    </dsp:sp>
    <dsp:sp modelId="{E2C25EBA-CFFC-4F27-8FA9-8764B6FB1B9B}">
      <dsp:nvSpPr>
        <dsp:cNvPr id="0" name=""/>
        <dsp:cNvSpPr/>
      </dsp:nvSpPr>
      <dsp:spPr>
        <a:xfrm>
          <a:off x="5136750" y="2771714"/>
          <a:ext cx="1230864" cy="1230864"/>
        </a:xfrm>
        <a:prstGeom prst="ellipse">
          <a:avLst/>
        </a:prstGeom>
        <a:solidFill>
          <a:schemeClr val="accent4"/>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Portal of Exit</a:t>
          </a:r>
        </a:p>
      </dsp:txBody>
      <dsp:txXfrm>
        <a:off x="5317006" y="2951970"/>
        <a:ext cx="870352" cy="870352"/>
      </dsp:txXfrm>
    </dsp:sp>
    <dsp:sp modelId="{A4B4CE87-5CCF-4874-B698-A3F65CACA2DD}">
      <dsp:nvSpPr>
        <dsp:cNvPr id="0" name=""/>
        <dsp:cNvSpPr/>
      </dsp:nvSpPr>
      <dsp:spPr>
        <a:xfrm rot="9000000">
          <a:off x="4797346" y="3636492"/>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10800000">
        <a:off x="4888704" y="3695096"/>
        <a:ext cx="228472" cy="249250"/>
      </dsp:txXfrm>
    </dsp:sp>
    <dsp:sp modelId="{91A64788-37D5-4C0F-8103-18BC098CEE84}">
      <dsp:nvSpPr>
        <dsp:cNvPr id="0" name=""/>
        <dsp:cNvSpPr/>
      </dsp:nvSpPr>
      <dsp:spPr>
        <a:xfrm>
          <a:off x="3537467" y="3695060"/>
          <a:ext cx="1230864" cy="123086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Modes of Transmission</a:t>
          </a:r>
        </a:p>
      </dsp:txBody>
      <dsp:txXfrm>
        <a:off x="3717723" y="3875316"/>
        <a:ext cx="870352" cy="870352"/>
      </dsp:txXfrm>
    </dsp:sp>
    <dsp:sp modelId="{38552230-44CF-409A-A835-745EF855837D}">
      <dsp:nvSpPr>
        <dsp:cNvPr id="0" name=""/>
        <dsp:cNvSpPr/>
      </dsp:nvSpPr>
      <dsp:spPr>
        <a:xfrm rot="12600000">
          <a:off x="3198063" y="3645730"/>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10800000">
        <a:off x="3289421" y="3753292"/>
        <a:ext cx="228472" cy="249250"/>
      </dsp:txXfrm>
    </dsp:sp>
    <dsp:sp modelId="{83A45CA4-EE26-4450-A95E-5FE078A43C82}">
      <dsp:nvSpPr>
        <dsp:cNvPr id="0" name=""/>
        <dsp:cNvSpPr/>
      </dsp:nvSpPr>
      <dsp:spPr>
        <a:xfrm>
          <a:off x="1938184" y="2771714"/>
          <a:ext cx="1230864" cy="123086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Portal of Entry</a:t>
          </a:r>
        </a:p>
      </dsp:txBody>
      <dsp:txXfrm>
        <a:off x="2118440" y="2951970"/>
        <a:ext cx="870352" cy="870352"/>
      </dsp:txXfrm>
    </dsp:sp>
    <dsp:sp modelId="{BFC85929-4532-42E7-B40D-178F9612F763}">
      <dsp:nvSpPr>
        <dsp:cNvPr id="0" name=""/>
        <dsp:cNvSpPr/>
      </dsp:nvSpPr>
      <dsp:spPr>
        <a:xfrm rot="16200000">
          <a:off x="2390422" y="2265329"/>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2439381" y="2397371"/>
        <a:ext cx="228472" cy="249250"/>
      </dsp:txXfrm>
    </dsp:sp>
    <dsp:sp modelId="{F9A63F1F-D8C3-4280-878A-18EF7E1472AD}">
      <dsp:nvSpPr>
        <dsp:cNvPr id="0" name=""/>
        <dsp:cNvSpPr/>
      </dsp:nvSpPr>
      <dsp:spPr>
        <a:xfrm>
          <a:off x="1938184" y="925021"/>
          <a:ext cx="1230864" cy="123086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Susceptible Host</a:t>
          </a:r>
        </a:p>
      </dsp:txBody>
      <dsp:txXfrm>
        <a:off x="2118440" y="1105277"/>
        <a:ext cx="870352" cy="870352"/>
      </dsp:txXfrm>
    </dsp:sp>
    <dsp:sp modelId="{DF48EF0D-27AD-4508-BF43-198C738C2C89}">
      <dsp:nvSpPr>
        <dsp:cNvPr id="0" name=""/>
        <dsp:cNvSpPr/>
      </dsp:nvSpPr>
      <dsp:spPr>
        <a:xfrm rot="19800000">
          <a:off x="3182064" y="875690"/>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3188623" y="983252"/>
        <a:ext cx="228472" cy="24925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EA5328-7754-4181-AE9F-1E78844414FF}">
      <dsp:nvSpPr>
        <dsp:cNvPr id="0" name=""/>
        <dsp:cNvSpPr/>
      </dsp:nvSpPr>
      <dsp:spPr>
        <a:xfrm>
          <a:off x="3537467" y="1674"/>
          <a:ext cx="1230864" cy="123086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Infectious Agent</a:t>
          </a:r>
        </a:p>
      </dsp:txBody>
      <dsp:txXfrm>
        <a:off x="3717723" y="181930"/>
        <a:ext cx="870352" cy="870352"/>
      </dsp:txXfrm>
    </dsp:sp>
    <dsp:sp modelId="{7CA1DB6E-B070-455F-A837-B461A14EEE7A}">
      <dsp:nvSpPr>
        <dsp:cNvPr id="0" name=""/>
        <dsp:cNvSpPr/>
      </dsp:nvSpPr>
      <dsp:spPr>
        <a:xfrm rot="1800000">
          <a:off x="4781347" y="866453"/>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4787906" y="925057"/>
        <a:ext cx="228472" cy="249250"/>
      </dsp:txXfrm>
    </dsp:sp>
    <dsp:sp modelId="{9C20613A-1A3A-422F-9844-C4A6B9E6DBAD}">
      <dsp:nvSpPr>
        <dsp:cNvPr id="0" name=""/>
        <dsp:cNvSpPr/>
      </dsp:nvSpPr>
      <dsp:spPr>
        <a:xfrm>
          <a:off x="5136750" y="925021"/>
          <a:ext cx="1230864" cy="123086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Reservoirs</a:t>
          </a:r>
        </a:p>
      </dsp:txBody>
      <dsp:txXfrm>
        <a:off x="5317006" y="1105277"/>
        <a:ext cx="870352" cy="870352"/>
      </dsp:txXfrm>
    </dsp:sp>
    <dsp:sp modelId="{E9AC1B31-7F68-446A-B9D9-A832E9812DDA}">
      <dsp:nvSpPr>
        <dsp:cNvPr id="0" name=""/>
        <dsp:cNvSpPr/>
      </dsp:nvSpPr>
      <dsp:spPr>
        <a:xfrm rot="5400000">
          <a:off x="5588988" y="2246854"/>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5637947" y="2280979"/>
        <a:ext cx="228472" cy="249250"/>
      </dsp:txXfrm>
    </dsp:sp>
    <dsp:sp modelId="{E2C25EBA-CFFC-4F27-8FA9-8764B6FB1B9B}">
      <dsp:nvSpPr>
        <dsp:cNvPr id="0" name=""/>
        <dsp:cNvSpPr/>
      </dsp:nvSpPr>
      <dsp:spPr>
        <a:xfrm>
          <a:off x="5136750" y="2771714"/>
          <a:ext cx="1230864" cy="123086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Portal of Exit</a:t>
          </a:r>
        </a:p>
      </dsp:txBody>
      <dsp:txXfrm>
        <a:off x="5317006" y="2951970"/>
        <a:ext cx="870352" cy="870352"/>
      </dsp:txXfrm>
    </dsp:sp>
    <dsp:sp modelId="{A4B4CE87-5CCF-4874-B698-A3F65CACA2DD}">
      <dsp:nvSpPr>
        <dsp:cNvPr id="0" name=""/>
        <dsp:cNvSpPr/>
      </dsp:nvSpPr>
      <dsp:spPr>
        <a:xfrm rot="9000000">
          <a:off x="4797346" y="3636492"/>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10800000">
        <a:off x="4888704" y="3695096"/>
        <a:ext cx="228472" cy="249250"/>
      </dsp:txXfrm>
    </dsp:sp>
    <dsp:sp modelId="{91A64788-37D5-4C0F-8103-18BC098CEE84}">
      <dsp:nvSpPr>
        <dsp:cNvPr id="0" name=""/>
        <dsp:cNvSpPr/>
      </dsp:nvSpPr>
      <dsp:spPr>
        <a:xfrm>
          <a:off x="3537467" y="3695060"/>
          <a:ext cx="1230864" cy="1230864"/>
        </a:xfrm>
        <a:prstGeom prst="ellipse">
          <a:avLst/>
        </a:prstGeom>
        <a:solidFill>
          <a:schemeClr val="accent4"/>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Modes of Transmission</a:t>
          </a:r>
        </a:p>
      </dsp:txBody>
      <dsp:txXfrm>
        <a:off x="3717723" y="3875316"/>
        <a:ext cx="870352" cy="870352"/>
      </dsp:txXfrm>
    </dsp:sp>
    <dsp:sp modelId="{38552230-44CF-409A-A835-745EF855837D}">
      <dsp:nvSpPr>
        <dsp:cNvPr id="0" name=""/>
        <dsp:cNvSpPr/>
      </dsp:nvSpPr>
      <dsp:spPr>
        <a:xfrm rot="12600000">
          <a:off x="3198063" y="3645730"/>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10800000">
        <a:off x="3289421" y="3753292"/>
        <a:ext cx="228472" cy="249250"/>
      </dsp:txXfrm>
    </dsp:sp>
    <dsp:sp modelId="{83A45CA4-EE26-4450-A95E-5FE078A43C82}">
      <dsp:nvSpPr>
        <dsp:cNvPr id="0" name=""/>
        <dsp:cNvSpPr/>
      </dsp:nvSpPr>
      <dsp:spPr>
        <a:xfrm>
          <a:off x="1938184" y="2771714"/>
          <a:ext cx="1230864" cy="123086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Portal of Entry</a:t>
          </a:r>
        </a:p>
      </dsp:txBody>
      <dsp:txXfrm>
        <a:off x="2118440" y="2951970"/>
        <a:ext cx="870352" cy="870352"/>
      </dsp:txXfrm>
    </dsp:sp>
    <dsp:sp modelId="{BFC85929-4532-42E7-B40D-178F9612F763}">
      <dsp:nvSpPr>
        <dsp:cNvPr id="0" name=""/>
        <dsp:cNvSpPr/>
      </dsp:nvSpPr>
      <dsp:spPr>
        <a:xfrm rot="16200000">
          <a:off x="2390422" y="2265329"/>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2439381" y="2397371"/>
        <a:ext cx="228472" cy="249250"/>
      </dsp:txXfrm>
    </dsp:sp>
    <dsp:sp modelId="{F9A63F1F-D8C3-4280-878A-18EF7E1472AD}">
      <dsp:nvSpPr>
        <dsp:cNvPr id="0" name=""/>
        <dsp:cNvSpPr/>
      </dsp:nvSpPr>
      <dsp:spPr>
        <a:xfrm>
          <a:off x="1938184" y="925021"/>
          <a:ext cx="1230864" cy="123086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Susceptible Host</a:t>
          </a:r>
        </a:p>
      </dsp:txBody>
      <dsp:txXfrm>
        <a:off x="2118440" y="1105277"/>
        <a:ext cx="870352" cy="870352"/>
      </dsp:txXfrm>
    </dsp:sp>
    <dsp:sp modelId="{DF48EF0D-27AD-4508-BF43-198C738C2C89}">
      <dsp:nvSpPr>
        <dsp:cNvPr id="0" name=""/>
        <dsp:cNvSpPr/>
      </dsp:nvSpPr>
      <dsp:spPr>
        <a:xfrm rot="19800000">
          <a:off x="3182064" y="875690"/>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3188623" y="983252"/>
        <a:ext cx="228472" cy="24925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EA5328-7754-4181-AE9F-1E78844414FF}">
      <dsp:nvSpPr>
        <dsp:cNvPr id="0" name=""/>
        <dsp:cNvSpPr/>
      </dsp:nvSpPr>
      <dsp:spPr>
        <a:xfrm>
          <a:off x="3537467" y="1674"/>
          <a:ext cx="1230864" cy="123086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Infectious Agent</a:t>
          </a:r>
        </a:p>
      </dsp:txBody>
      <dsp:txXfrm>
        <a:off x="3717723" y="181930"/>
        <a:ext cx="870352" cy="870352"/>
      </dsp:txXfrm>
    </dsp:sp>
    <dsp:sp modelId="{7CA1DB6E-B070-455F-A837-B461A14EEE7A}">
      <dsp:nvSpPr>
        <dsp:cNvPr id="0" name=""/>
        <dsp:cNvSpPr/>
      </dsp:nvSpPr>
      <dsp:spPr>
        <a:xfrm rot="1800000">
          <a:off x="4781347" y="866453"/>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4787906" y="925057"/>
        <a:ext cx="228472" cy="249250"/>
      </dsp:txXfrm>
    </dsp:sp>
    <dsp:sp modelId="{9C20613A-1A3A-422F-9844-C4A6B9E6DBAD}">
      <dsp:nvSpPr>
        <dsp:cNvPr id="0" name=""/>
        <dsp:cNvSpPr/>
      </dsp:nvSpPr>
      <dsp:spPr>
        <a:xfrm>
          <a:off x="5136750" y="925021"/>
          <a:ext cx="1230864" cy="123086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Reservoirs</a:t>
          </a:r>
        </a:p>
      </dsp:txBody>
      <dsp:txXfrm>
        <a:off x="5317006" y="1105277"/>
        <a:ext cx="870352" cy="870352"/>
      </dsp:txXfrm>
    </dsp:sp>
    <dsp:sp modelId="{E9AC1B31-7F68-446A-B9D9-A832E9812DDA}">
      <dsp:nvSpPr>
        <dsp:cNvPr id="0" name=""/>
        <dsp:cNvSpPr/>
      </dsp:nvSpPr>
      <dsp:spPr>
        <a:xfrm rot="5400000">
          <a:off x="5588988" y="2246854"/>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5637947" y="2280979"/>
        <a:ext cx="228472" cy="249250"/>
      </dsp:txXfrm>
    </dsp:sp>
    <dsp:sp modelId="{E2C25EBA-CFFC-4F27-8FA9-8764B6FB1B9B}">
      <dsp:nvSpPr>
        <dsp:cNvPr id="0" name=""/>
        <dsp:cNvSpPr/>
      </dsp:nvSpPr>
      <dsp:spPr>
        <a:xfrm>
          <a:off x="5136750" y="2771714"/>
          <a:ext cx="1230864" cy="123086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Portal of Exit</a:t>
          </a:r>
        </a:p>
      </dsp:txBody>
      <dsp:txXfrm>
        <a:off x="5317006" y="2951970"/>
        <a:ext cx="870352" cy="870352"/>
      </dsp:txXfrm>
    </dsp:sp>
    <dsp:sp modelId="{A4B4CE87-5CCF-4874-B698-A3F65CACA2DD}">
      <dsp:nvSpPr>
        <dsp:cNvPr id="0" name=""/>
        <dsp:cNvSpPr/>
      </dsp:nvSpPr>
      <dsp:spPr>
        <a:xfrm rot="9000000">
          <a:off x="4797346" y="3636492"/>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10800000">
        <a:off x="4888704" y="3695096"/>
        <a:ext cx="228472" cy="249250"/>
      </dsp:txXfrm>
    </dsp:sp>
    <dsp:sp modelId="{91A64788-37D5-4C0F-8103-18BC098CEE84}">
      <dsp:nvSpPr>
        <dsp:cNvPr id="0" name=""/>
        <dsp:cNvSpPr/>
      </dsp:nvSpPr>
      <dsp:spPr>
        <a:xfrm>
          <a:off x="3537467" y="3695060"/>
          <a:ext cx="1230864" cy="123086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Modes of Transmission</a:t>
          </a:r>
        </a:p>
      </dsp:txBody>
      <dsp:txXfrm>
        <a:off x="3717723" y="3875316"/>
        <a:ext cx="870352" cy="870352"/>
      </dsp:txXfrm>
    </dsp:sp>
    <dsp:sp modelId="{38552230-44CF-409A-A835-745EF855837D}">
      <dsp:nvSpPr>
        <dsp:cNvPr id="0" name=""/>
        <dsp:cNvSpPr/>
      </dsp:nvSpPr>
      <dsp:spPr>
        <a:xfrm rot="12600000">
          <a:off x="3198063" y="3645730"/>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10800000">
        <a:off x="3289421" y="3753292"/>
        <a:ext cx="228472" cy="249250"/>
      </dsp:txXfrm>
    </dsp:sp>
    <dsp:sp modelId="{83A45CA4-EE26-4450-A95E-5FE078A43C82}">
      <dsp:nvSpPr>
        <dsp:cNvPr id="0" name=""/>
        <dsp:cNvSpPr/>
      </dsp:nvSpPr>
      <dsp:spPr>
        <a:xfrm>
          <a:off x="1938184" y="2771714"/>
          <a:ext cx="1230864" cy="1230864"/>
        </a:xfrm>
        <a:prstGeom prst="ellipse">
          <a:avLst/>
        </a:prstGeom>
        <a:solidFill>
          <a:schemeClr val="accent4"/>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Portal of Entry</a:t>
          </a:r>
        </a:p>
      </dsp:txBody>
      <dsp:txXfrm>
        <a:off x="2118440" y="2951970"/>
        <a:ext cx="870352" cy="870352"/>
      </dsp:txXfrm>
    </dsp:sp>
    <dsp:sp modelId="{BFC85929-4532-42E7-B40D-178F9612F763}">
      <dsp:nvSpPr>
        <dsp:cNvPr id="0" name=""/>
        <dsp:cNvSpPr/>
      </dsp:nvSpPr>
      <dsp:spPr>
        <a:xfrm rot="16200000">
          <a:off x="2390422" y="2265329"/>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2439381" y="2397371"/>
        <a:ext cx="228472" cy="249250"/>
      </dsp:txXfrm>
    </dsp:sp>
    <dsp:sp modelId="{F9A63F1F-D8C3-4280-878A-18EF7E1472AD}">
      <dsp:nvSpPr>
        <dsp:cNvPr id="0" name=""/>
        <dsp:cNvSpPr/>
      </dsp:nvSpPr>
      <dsp:spPr>
        <a:xfrm>
          <a:off x="1938184" y="925021"/>
          <a:ext cx="1230864" cy="123086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Susceptible Host</a:t>
          </a:r>
        </a:p>
      </dsp:txBody>
      <dsp:txXfrm>
        <a:off x="2118440" y="1105277"/>
        <a:ext cx="870352" cy="870352"/>
      </dsp:txXfrm>
    </dsp:sp>
    <dsp:sp modelId="{DF48EF0D-27AD-4508-BF43-198C738C2C89}">
      <dsp:nvSpPr>
        <dsp:cNvPr id="0" name=""/>
        <dsp:cNvSpPr/>
      </dsp:nvSpPr>
      <dsp:spPr>
        <a:xfrm rot="19800000">
          <a:off x="3182064" y="875690"/>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3188623" y="983252"/>
        <a:ext cx="228472" cy="24925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EA5328-7754-4181-AE9F-1E78844414FF}">
      <dsp:nvSpPr>
        <dsp:cNvPr id="0" name=""/>
        <dsp:cNvSpPr/>
      </dsp:nvSpPr>
      <dsp:spPr>
        <a:xfrm>
          <a:off x="3537467" y="1674"/>
          <a:ext cx="1230864" cy="123086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Infectious Agent</a:t>
          </a:r>
        </a:p>
      </dsp:txBody>
      <dsp:txXfrm>
        <a:off x="3717723" y="181930"/>
        <a:ext cx="870352" cy="870352"/>
      </dsp:txXfrm>
    </dsp:sp>
    <dsp:sp modelId="{7CA1DB6E-B070-455F-A837-B461A14EEE7A}">
      <dsp:nvSpPr>
        <dsp:cNvPr id="0" name=""/>
        <dsp:cNvSpPr/>
      </dsp:nvSpPr>
      <dsp:spPr>
        <a:xfrm rot="1800000">
          <a:off x="4781347" y="866453"/>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4787906" y="925057"/>
        <a:ext cx="228472" cy="249250"/>
      </dsp:txXfrm>
    </dsp:sp>
    <dsp:sp modelId="{9C20613A-1A3A-422F-9844-C4A6B9E6DBAD}">
      <dsp:nvSpPr>
        <dsp:cNvPr id="0" name=""/>
        <dsp:cNvSpPr/>
      </dsp:nvSpPr>
      <dsp:spPr>
        <a:xfrm>
          <a:off x="5136750" y="925021"/>
          <a:ext cx="1230864" cy="123086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Reservoirs</a:t>
          </a:r>
        </a:p>
      </dsp:txBody>
      <dsp:txXfrm>
        <a:off x="5317006" y="1105277"/>
        <a:ext cx="870352" cy="870352"/>
      </dsp:txXfrm>
    </dsp:sp>
    <dsp:sp modelId="{E9AC1B31-7F68-446A-B9D9-A832E9812DDA}">
      <dsp:nvSpPr>
        <dsp:cNvPr id="0" name=""/>
        <dsp:cNvSpPr/>
      </dsp:nvSpPr>
      <dsp:spPr>
        <a:xfrm rot="5400000">
          <a:off x="5588988" y="2246854"/>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5637947" y="2280979"/>
        <a:ext cx="228472" cy="249250"/>
      </dsp:txXfrm>
    </dsp:sp>
    <dsp:sp modelId="{E2C25EBA-CFFC-4F27-8FA9-8764B6FB1B9B}">
      <dsp:nvSpPr>
        <dsp:cNvPr id="0" name=""/>
        <dsp:cNvSpPr/>
      </dsp:nvSpPr>
      <dsp:spPr>
        <a:xfrm>
          <a:off x="5136750" y="2771714"/>
          <a:ext cx="1230864" cy="123086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Portal of Exit</a:t>
          </a:r>
        </a:p>
      </dsp:txBody>
      <dsp:txXfrm>
        <a:off x="5317006" y="2951970"/>
        <a:ext cx="870352" cy="870352"/>
      </dsp:txXfrm>
    </dsp:sp>
    <dsp:sp modelId="{A4B4CE87-5CCF-4874-B698-A3F65CACA2DD}">
      <dsp:nvSpPr>
        <dsp:cNvPr id="0" name=""/>
        <dsp:cNvSpPr/>
      </dsp:nvSpPr>
      <dsp:spPr>
        <a:xfrm rot="9000000">
          <a:off x="4797346" y="3636492"/>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10800000">
        <a:off x="4888704" y="3695096"/>
        <a:ext cx="228472" cy="249250"/>
      </dsp:txXfrm>
    </dsp:sp>
    <dsp:sp modelId="{91A64788-37D5-4C0F-8103-18BC098CEE84}">
      <dsp:nvSpPr>
        <dsp:cNvPr id="0" name=""/>
        <dsp:cNvSpPr/>
      </dsp:nvSpPr>
      <dsp:spPr>
        <a:xfrm>
          <a:off x="3537467" y="3695060"/>
          <a:ext cx="1230864" cy="123086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Modes of Transmission</a:t>
          </a:r>
        </a:p>
      </dsp:txBody>
      <dsp:txXfrm>
        <a:off x="3717723" y="3875316"/>
        <a:ext cx="870352" cy="870352"/>
      </dsp:txXfrm>
    </dsp:sp>
    <dsp:sp modelId="{38552230-44CF-409A-A835-745EF855837D}">
      <dsp:nvSpPr>
        <dsp:cNvPr id="0" name=""/>
        <dsp:cNvSpPr/>
      </dsp:nvSpPr>
      <dsp:spPr>
        <a:xfrm rot="12600000">
          <a:off x="3198063" y="3645730"/>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10800000">
        <a:off x="3289421" y="3753292"/>
        <a:ext cx="228472" cy="249250"/>
      </dsp:txXfrm>
    </dsp:sp>
    <dsp:sp modelId="{83A45CA4-EE26-4450-A95E-5FE078A43C82}">
      <dsp:nvSpPr>
        <dsp:cNvPr id="0" name=""/>
        <dsp:cNvSpPr/>
      </dsp:nvSpPr>
      <dsp:spPr>
        <a:xfrm>
          <a:off x="1938184" y="2771714"/>
          <a:ext cx="1230864" cy="123086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Portal of Entry</a:t>
          </a:r>
        </a:p>
      </dsp:txBody>
      <dsp:txXfrm>
        <a:off x="2118440" y="2951970"/>
        <a:ext cx="870352" cy="870352"/>
      </dsp:txXfrm>
    </dsp:sp>
    <dsp:sp modelId="{BFC85929-4532-42E7-B40D-178F9612F763}">
      <dsp:nvSpPr>
        <dsp:cNvPr id="0" name=""/>
        <dsp:cNvSpPr/>
      </dsp:nvSpPr>
      <dsp:spPr>
        <a:xfrm rot="16200000">
          <a:off x="2390422" y="2265329"/>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2439381" y="2397371"/>
        <a:ext cx="228472" cy="249250"/>
      </dsp:txXfrm>
    </dsp:sp>
    <dsp:sp modelId="{F9A63F1F-D8C3-4280-878A-18EF7E1472AD}">
      <dsp:nvSpPr>
        <dsp:cNvPr id="0" name=""/>
        <dsp:cNvSpPr/>
      </dsp:nvSpPr>
      <dsp:spPr>
        <a:xfrm>
          <a:off x="1938184" y="925021"/>
          <a:ext cx="1230864" cy="1230864"/>
        </a:xfrm>
        <a:prstGeom prst="ellipse">
          <a:avLst/>
        </a:prstGeom>
        <a:solidFill>
          <a:schemeClr val="accent4"/>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Susceptible Host</a:t>
          </a:r>
        </a:p>
      </dsp:txBody>
      <dsp:txXfrm>
        <a:off x="2118440" y="1105277"/>
        <a:ext cx="870352" cy="870352"/>
      </dsp:txXfrm>
    </dsp:sp>
    <dsp:sp modelId="{DF48EF0D-27AD-4508-BF43-198C738C2C89}">
      <dsp:nvSpPr>
        <dsp:cNvPr id="0" name=""/>
        <dsp:cNvSpPr/>
      </dsp:nvSpPr>
      <dsp:spPr>
        <a:xfrm rot="19800000">
          <a:off x="3182064" y="875690"/>
          <a:ext cx="326389" cy="415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3188623" y="983252"/>
        <a:ext cx="228472" cy="249250"/>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F876F3-FCD1-4635-9120-A0BF455C1FA5}">
      <dsp:nvSpPr>
        <dsp:cNvPr id="0" name=""/>
        <dsp:cNvSpPr/>
      </dsp:nvSpPr>
      <dsp:spPr>
        <a:xfrm>
          <a:off x="6790525" y="1621"/>
          <a:ext cx="1506549" cy="1506549"/>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280" tIns="81280" rIns="81280" bIns="81280" numCol="1" spcCol="1270" anchor="ctr" anchorCtr="0">
          <a:noAutofit/>
        </a:bodyPr>
        <a:lstStyle/>
        <a:p>
          <a:pPr marL="0" lvl="0" indent="0" algn="ctr" defTabSz="2844800">
            <a:lnSpc>
              <a:spcPct val="90000"/>
            </a:lnSpc>
            <a:spcBef>
              <a:spcPct val="0"/>
            </a:spcBef>
            <a:spcAft>
              <a:spcPct val="35000"/>
            </a:spcAft>
            <a:buNone/>
          </a:pPr>
          <a:endParaRPr lang="en-US" sz="6400" kern="1200" dirty="0"/>
        </a:p>
      </dsp:txBody>
      <dsp:txXfrm>
        <a:off x="7011154" y="222250"/>
        <a:ext cx="1065291" cy="1065291"/>
      </dsp:txXfrm>
    </dsp:sp>
    <dsp:sp modelId="{725E9BDA-C6DF-4BCC-9A59-7C925644CB9C}">
      <dsp:nvSpPr>
        <dsp:cNvPr id="0" name=""/>
        <dsp:cNvSpPr/>
      </dsp:nvSpPr>
      <dsp:spPr>
        <a:xfrm rot="1800000">
          <a:off x="8313412" y="1060728"/>
          <a:ext cx="400887" cy="50846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8321468" y="1132354"/>
        <a:ext cx="280621" cy="305076"/>
      </dsp:txXfrm>
    </dsp:sp>
    <dsp:sp modelId="{995DF611-4E62-4A5A-894D-217A9DFFF8A3}">
      <dsp:nvSpPr>
        <dsp:cNvPr id="0" name=""/>
        <dsp:cNvSpPr/>
      </dsp:nvSpPr>
      <dsp:spPr>
        <a:xfrm>
          <a:off x="8750289" y="1133091"/>
          <a:ext cx="1506549" cy="1506549"/>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a:p>
      </dsp:txBody>
      <dsp:txXfrm>
        <a:off x="8970918" y="1353720"/>
        <a:ext cx="1065291" cy="1065291"/>
      </dsp:txXfrm>
    </dsp:sp>
    <dsp:sp modelId="{5A62CAE3-0437-4E04-9A45-5336F3212F72}">
      <dsp:nvSpPr>
        <dsp:cNvPr id="0" name=""/>
        <dsp:cNvSpPr/>
      </dsp:nvSpPr>
      <dsp:spPr>
        <a:xfrm rot="5400000">
          <a:off x="9303120" y="2752261"/>
          <a:ext cx="400887" cy="50846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9363253" y="2793820"/>
        <a:ext cx="280621" cy="305076"/>
      </dsp:txXfrm>
    </dsp:sp>
    <dsp:sp modelId="{6E517895-7E8A-4D89-8E69-B384AFF562AD}">
      <dsp:nvSpPr>
        <dsp:cNvPr id="0" name=""/>
        <dsp:cNvSpPr/>
      </dsp:nvSpPr>
      <dsp:spPr>
        <a:xfrm>
          <a:off x="8750289" y="3396033"/>
          <a:ext cx="1506549" cy="1506549"/>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a:p>
      </dsp:txBody>
      <dsp:txXfrm>
        <a:off x="8970918" y="3616662"/>
        <a:ext cx="1065291" cy="1065291"/>
      </dsp:txXfrm>
    </dsp:sp>
    <dsp:sp modelId="{3F05DF08-C2A8-41DA-A029-64CF5DE6082C}">
      <dsp:nvSpPr>
        <dsp:cNvPr id="0" name=""/>
        <dsp:cNvSpPr/>
      </dsp:nvSpPr>
      <dsp:spPr>
        <a:xfrm rot="9000000">
          <a:off x="8333064" y="4455140"/>
          <a:ext cx="400887" cy="50846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rot="10800000">
        <a:off x="8445274" y="4526766"/>
        <a:ext cx="280621" cy="305076"/>
      </dsp:txXfrm>
    </dsp:sp>
    <dsp:sp modelId="{875FFEAE-ACCE-459F-BCE1-3AC957F43AA5}">
      <dsp:nvSpPr>
        <dsp:cNvPr id="0" name=""/>
        <dsp:cNvSpPr/>
      </dsp:nvSpPr>
      <dsp:spPr>
        <a:xfrm>
          <a:off x="6790525" y="4527503"/>
          <a:ext cx="1506549" cy="1506549"/>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a:p>
      </dsp:txBody>
      <dsp:txXfrm>
        <a:off x="7011154" y="4748132"/>
        <a:ext cx="1065291" cy="1065291"/>
      </dsp:txXfrm>
    </dsp:sp>
    <dsp:sp modelId="{B255E28B-537E-4742-AE7F-8ED1DF5E7263}">
      <dsp:nvSpPr>
        <dsp:cNvPr id="0" name=""/>
        <dsp:cNvSpPr/>
      </dsp:nvSpPr>
      <dsp:spPr>
        <a:xfrm rot="12600000">
          <a:off x="6373299" y="4466486"/>
          <a:ext cx="400887" cy="50846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rot="10800000">
        <a:off x="6485509" y="4598245"/>
        <a:ext cx="280621" cy="305076"/>
      </dsp:txXfrm>
    </dsp:sp>
    <dsp:sp modelId="{931B221A-3427-4D8B-BD77-8B30957BEC19}">
      <dsp:nvSpPr>
        <dsp:cNvPr id="0" name=""/>
        <dsp:cNvSpPr/>
      </dsp:nvSpPr>
      <dsp:spPr>
        <a:xfrm>
          <a:off x="4830760" y="3396033"/>
          <a:ext cx="1506549" cy="1506549"/>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dirty="0"/>
        </a:p>
      </dsp:txBody>
      <dsp:txXfrm>
        <a:off x="5051389" y="3616662"/>
        <a:ext cx="1065291" cy="1065291"/>
      </dsp:txXfrm>
    </dsp:sp>
    <dsp:sp modelId="{D58359B8-8D9F-43B9-B50D-EE8345522A4E}">
      <dsp:nvSpPr>
        <dsp:cNvPr id="0" name=""/>
        <dsp:cNvSpPr/>
      </dsp:nvSpPr>
      <dsp:spPr>
        <a:xfrm rot="16200000">
          <a:off x="5383591" y="2774953"/>
          <a:ext cx="400887" cy="50846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5443724" y="2936778"/>
        <a:ext cx="280621" cy="305076"/>
      </dsp:txXfrm>
    </dsp:sp>
    <dsp:sp modelId="{4C698887-DF4E-4937-947A-CA3024FD229B}">
      <dsp:nvSpPr>
        <dsp:cNvPr id="0" name=""/>
        <dsp:cNvSpPr/>
      </dsp:nvSpPr>
      <dsp:spPr>
        <a:xfrm>
          <a:off x="4830760" y="1133091"/>
          <a:ext cx="1506549" cy="1506549"/>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280" tIns="81280" rIns="81280" bIns="81280" numCol="1" spcCol="1270" anchor="ctr" anchorCtr="0">
          <a:noAutofit/>
        </a:bodyPr>
        <a:lstStyle/>
        <a:p>
          <a:pPr marL="0" lvl="0" indent="0" algn="ctr" defTabSz="2844800">
            <a:lnSpc>
              <a:spcPct val="90000"/>
            </a:lnSpc>
            <a:spcBef>
              <a:spcPct val="0"/>
            </a:spcBef>
            <a:spcAft>
              <a:spcPct val="35000"/>
            </a:spcAft>
            <a:buNone/>
          </a:pPr>
          <a:endParaRPr lang="en-US" sz="6400" kern="1200" dirty="0"/>
        </a:p>
      </dsp:txBody>
      <dsp:txXfrm>
        <a:off x="5051389" y="1353720"/>
        <a:ext cx="1065291" cy="1065291"/>
      </dsp:txXfrm>
    </dsp:sp>
    <dsp:sp modelId="{A226F641-367A-4C22-8B2C-24DFBF231C11}">
      <dsp:nvSpPr>
        <dsp:cNvPr id="0" name=""/>
        <dsp:cNvSpPr/>
      </dsp:nvSpPr>
      <dsp:spPr>
        <a:xfrm rot="19800000">
          <a:off x="6353648" y="1072074"/>
          <a:ext cx="400887" cy="50846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6361704" y="1203833"/>
        <a:ext cx="280621" cy="305076"/>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0E80AB-76B6-4501-A54F-CB57B5A3B61C}">
      <dsp:nvSpPr>
        <dsp:cNvPr id="0" name=""/>
        <dsp:cNvSpPr/>
      </dsp:nvSpPr>
      <dsp:spPr>
        <a:xfrm>
          <a:off x="0" y="1060563"/>
          <a:ext cx="15087600" cy="19773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Determine</a:t>
          </a:r>
          <a:r>
            <a:rPr lang="en-US" sz="3600" kern="1200" baseline="0" dirty="0"/>
            <a:t> the Risk Pathways for the transmission of RVFV within Uganda include pathways that could have health consequences for humans, livestock and wildlife.</a:t>
          </a:r>
          <a:endParaRPr lang="en-US" sz="3600" kern="1200" dirty="0"/>
        </a:p>
      </dsp:txBody>
      <dsp:txXfrm>
        <a:off x="96524" y="1157087"/>
        <a:ext cx="14894552" cy="1784252"/>
      </dsp:txXfrm>
    </dsp:sp>
    <dsp:sp modelId="{4B5EF7F7-4B69-4197-BFA6-42A57BA5B9A1}">
      <dsp:nvSpPr>
        <dsp:cNvPr id="0" name=""/>
        <dsp:cNvSpPr/>
      </dsp:nvSpPr>
      <dsp:spPr>
        <a:xfrm>
          <a:off x="0" y="3225063"/>
          <a:ext cx="15087600" cy="19773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Include all biologically possible pathways – even those that seem unlikely given regulations or geo-political context.  </a:t>
          </a:r>
        </a:p>
      </dsp:txBody>
      <dsp:txXfrm>
        <a:off x="96524" y="3321587"/>
        <a:ext cx="14894552" cy="1784252"/>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1AA921-EC6F-45F7-B0B6-A83AC16460CF}">
      <dsp:nvSpPr>
        <dsp:cNvPr id="0" name=""/>
        <dsp:cNvSpPr/>
      </dsp:nvSpPr>
      <dsp:spPr>
        <a:xfrm>
          <a:off x="0" y="43434"/>
          <a:ext cx="10196513" cy="19890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marL="0" lvl="0" indent="0" algn="l" defTabSz="2222500">
            <a:lnSpc>
              <a:spcPct val="90000"/>
            </a:lnSpc>
            <a:spcBef>
              <a:spcPct val="0"/>
            </a:spcBef>
            <a:spcAft>
              <a:spcPct val="35000"/>
            </a:spcAft>
            <a:buNone/>
          </a:pPr>
          <a:r>
            <a:rPr lang="en-US" sz="5000" kern="1200" dirty="0"/>
            <a:t>Create</a:t>
          </a:r>
          <a:r>
            <a:rPr lang="en-US" sz="5000" kern="1200" baseline="0" dirty="0"/>
            <a:t> 3 Risk Pathway Diagrams. One for </a:t>
          </a:r>
          <a:r>
            <a:rPr lang="en-US" sz="5000" kern="1200" dirty="0"/>
            <a:t>each of the </a:t>
          </a:r>
          <a:r>
            <a:rPr lang="en-US" sz="5000" kern="1200" baseline="0" dirty="0"/>
            <a:t>following end points. </a:t>
          </a:r>
          <a:endParaRPr lang="en-US" sz="5000" kern="1200" dirty="0"/>
        </a:p>
      </dsp:txBody>
      <dsp:txXfrm>
        <a:off x="97095" y="140529"/>
        <a:ext cx="10002323" cy="1794810"/>
      </dsp:txXfrm>
    </dsp:sp>
    <dsp:sp modelId="{0586EDF9-07B8-4C1C-B1F3-4177164CB884}">
      <dsp:nvSpPr>
        <dsp:cNvPr id="0" name=""/>
        <dsp:cNvSpPr/>
      </dsp:nvSpPr>
      <dsp:spPr>
        <a:xfrm>
          <a:off x="0" y="2176434"/>
          <a:ext cx="10196513" cy="19890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marL="0" lvl="0" indent="0" algn="l" defTabSz="2222500">
            <a:lnSpc>
              <a:spcPct val="90000"/>
            </a:lnSpc>
            <a:spcBef>
              <a:spcPct val="0"/>
            </a:spcBef>
            <a:spcAft>
              <a:spcPct val="35000"/>
            </a:spcAft>
            <a:buNone/>
          </a:pPr>
          <a:r>
            <a:rPr lang="en-US" sz="5000" kern="1200" baseline="0"/>
            <a:t>1. Infected Human</a:t>
          </a:r>
          <a:endParaRPr lang="en-US" sz="5000" kern="1200"/>
        </a:p>
      </dsp:txBody>
      <dsp:txXfrm>
        <a:off x="97095" y="2273529"/>
        <a:ext cx="10002323" cy="1794810"/>
      </dsp:txXfrm>
    </dsp:sp>
    <dsp:sp modelId="{C49BFD93-0D6C-4541-8E83-C0F347D2F5A3}">
      <dsp:nvSpPr>
        <dsp:cNvPr id="0" name=""/>
        <dsp:cNvSpPr/>
      </dsp:nvSpPr>
      <dsp:spPr>
        <a:xfrm>
          <a:off x="0" y="4309434"/>
          <a:ext cx="10196513" cy="19890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marL="0" lvl="0" indent="0" algn="l" defTabSz="2222500">
            <a:lnSpc>
              <a:spcPct val="90000"/>
            </a:lnSpc>
            <a:spcBef>
              <a:spcPct val="0"/>
            </a:spcBef>
            <a:spcAft>
              <a:spcPct val="35000"/>
            </a:spcAft>
            <a:buNone/>
          </a:pPr>
          <a:r>
            <a:rPr lang="en-US" sz="5000" kern="1200" baseline="0"/>
            <a:t>2. Infected Livestock</a:t>
          </a:r>
          <a:endParaRPr lang="en-US" sz="5000" kern="1200"/>
        </a:p>
      </dsp:txBody>
      <dsp:txXfrm>
        <a:off x="97095" y="4406529"/>
        <a:ext cx="10002323" cy="1794810"/>
      </dsp:txXfrm>
    </dsp:sp>
    <dsp:sp modelId="{6B2E98FE-057A-4570-ADF2-110721936B30}">
      <dsp:nvSpPr>
        <dsp:cNvPr id="0" name=""/>
        <dsp:cNvSpPr/>
      </dsp:nvSpPr>
      <dsp:spPr>
        <a:xfrm>
          <a:off x="0" y="6442434"/>
          <a:ext cx="10196513" cy="19890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marL="0" lvl="0" indent="0" algn="l" defTabSz="2222500">
            <a:lnSpc>
              <a:spcPct val="90000"/>
            </a:lnSpc>
            <a:spcBef>
              <a:spcPct val="0"/>
            </a:spcBef>
            <a:spcAft>
              <a:spcPct val="35000"/>
            </a:spcAft>
            <a:buNone/>
          </a:pPr>
          <a:r>
            <a:rPr lang="en-US" sz="5000" kern="1200" baseline="0"/>
            <a:t>3. Infected Wildlife </a:t>
          </a:r>
          <a:endParaRPr lang="en-US" sz="5000" kern="1200"/>
        </a:p>
      </dsp:txBody>
      <dsp:txXfrm>
        <a:off x="97095" y="6539529"/>
        <a:ext cx="10002323" cy="1794810"/>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983420-B6C1-4FE4-BECB-36343309A90C}">
      <dsp:nvSpPr>
        <dsp:cNvPr id="0" name=""/>
        <dsp:cNvSpPr/>
      </dsp:nvSpPr>
      <dsp:spPr>
        <a:xfrm>
          <a:off x="0" y="4581"/>
          <a:ext cx="15087600" cy="155778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You have presented your Risk Pathway Diagrams to the Ugandan Ministry of Health.</a:t>
          </a:r>
        </a:p>
      </dsp:txBody>
      <dsp:txXfrm>
        <a:off x="76045" y="80626"/>
        <a:ext cx="14935510" cy="1405698"/>
      </dsp:txXfrm>
    </dsp:sp>
    <dsp:sp modelId="{C80E80AB-76B6-4501-A54F-CB57B5A3B61C}">
      <dsp:nvSpPr>
        <dsp:cNvPr id="0" name=""/>
        <dsp:cNvSpPr/>
      </dsp:nvSpPr>
      <dsp:spPr>
        <a:xfrm>
          <a:off x="0" y="1569906"/>
          <a:ext cx="15087600" cy="155778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They</a:t>
          </a:r>
          <a:r>
            <a:rPr lang="en-US" sz="3600" kern="1200" baseline="0" dirty="0"/>
            <a:t> have asked you to work on a risk assessment scenario for human and animal health outcomes due to RVFV among the population of Karamojong people in the Northeastern Karamoja region of Uganda.</a:t>
          </a:r>
          <a:endParaRPr lang="en-US" sz="3600" kern="1200" dirty="0"/>
        </a:p>
      </dsp:txBody>
      <dsp:txXfrm>
        <a:off x="76045" y="1645951"/>
        <a:ext cx="14935510" cy="1405698"/>
      </dsp:txXfrm>
    </dsp:sp>
    <dsp:sp modelId="{0B11FF56-DD7F-4079-8B32-012262FE1780}">
      <dsp:nvSpPr>
        <dsp:cNvPr id="0" name=""/>
        <dsp:cNvSpPr/>
      </dsp:nvSpPr>
      <dsp:spPr>
        <a:xfrm>
          <a:off x="0" y="3135232"/>
          <a:ext cx="15087600" cy="155778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baseline="0" dirty="0"/>
            <a:t>They would like you to consider the environmental effect of rainfall/seasonality in your assessment. </a:t>
          </a:r>
          <a:endParaRPr lang="en-US" sz="3600" kern="1200" dirty="0"/>
        </a:p>
      </dsp:txBody>
      <dsp:txXfrm>
        <a:off x="76045" y="3211277"/>
        <a:ext cx="14935510" cy="1405698"/>
      </dsp:txXfrm>
    </dsp:sp>
    <dsp:sp modelId="{151374E0-C989-4C09-8828-01EE02A30CCF}">
      <dsp:nvSpPr>
        <dsp:cNvPr id="0" name=""/>
        <dsp:cNvSpPr/>
      </dsp:nvSpPr>
      <dsp:spPr>
        <a:xfrm>
          <a:off x="0" y="4700558"/>
          <a:ext cx="15087600" cy="155778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endParaRPr lang="en-US" sz="3600" kern="1200" baseline="0" dirty="0"/>
        </a:p>
        <a:p>
          <a:pPr marL="0" lvl="0" indent="0" algn="l" defTabSz="1600200">
            <a:lnSpc>
              <a:spcPct val="90000"/>
            </a:lnSpc>
            <a:spcBef>
              <a:spcPct val="0"/>
            </a:spcBef>
            <a:spcAft>
              <a:spcPct val="35000"/>
            </a:spcAft>
            <a:buNone/>
          </a:pPr>
          <a:r>
            <a:rPr lang="en-US" sz="3600" kern="1200" baseline="0" dirty="0"/>
            <a:t>The results of your assessment will inform their risk prevention and mitigation strategy. </a:t>
          </a:r>
        </a:p>
        <a:p>
          <a:pPr marL="0" lvl="0" indent="0" algn="l" defTabSz="1600200">
            <a:lnSpc>
              <a:spcPct val="90000"/>
            </a:lnSpc>
            <a:spcBef>
              <a:spcPct val="0"/>
            </a:spcBef>
            <a:spcAft>
              <a:spcPct val="35000"/>
            </a:spcAft>
            <a:buNone/>
          </a:pPr>
          <a:endParaRPr lang="en-US" sz="3600" kern="1200" dirty="0"/>
        </a:p>
      </dsp:txBody>
      <dsp:txXfrm>
        <a:off x="76045" y="4776603"/>
        <a:ext cx="14935510" cy="1405698"/>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CE96CA-B816-4E57-A3F5-258C5FAC5CA8}">
      <dsp:nvSpPr>
        <dsp:cNvPr id="0" name=""/>
        <dsp:cNvSpPr/>
      </dsp:nvSpPr>
      <dsp:spPr>
        <a:xfrm>
          <a:off x="0" y="71519"/>
          <a:ext cx="15087600" cy="1312740"/>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Explain how you think the Risk Pathway diagrams will be useful to the task you have been asked to accomplish? </a:t>
          </a:r>
        </a:p>
      </dsp:txBody>
      <dsp:txXfrm>
        <a:off x="64083" y="135602"/>
        <a:ext cx="14959434" cy="1184574"/>
      </dsp:txXfrm>
    </dsp:sp>
    <dsp:sp modelId="{73BCB80F-3F9F-49E1-AF17-EA6705852777}">
      <dsp:nvSpPr>
        <dsp:cNvPr id="0" name=""/>
        <dsp:cNvSpPr/>
      </dsp:nvSpPr>
      <dsp:spPr>
        <a:xfrm>
          <a:off x="0" y="1479299"/>
          <a:ext cx="15087600" cy="1312740"/>
        </a:xfrm>
        <a:prstGeom prst="roundRect">
          <a:avLst/>
        </a:prstGeom>
        <a:solidFill>
          <a:schemeClr val="accent3">
            <a:hueOff val="3397538"/>
            <a:satOff val="-277"/>
            <a:lumOff val="-71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In what ways are the Risk Pathways not suitable for this task?</a:t>
          </a:r>
        </a:p>
      </dsp:txBody>
      <dsp:txXfrm>
        <a:off x="64083" y="1543382"/>
        <a:ext cx="14959434" cy="1184574"/>
      </dsp:txXfrm>
    </dsp:sp>
    <dsp:sp modelId="{6F73DE77-A532-4D78-A910-CB16255FF9AB}">
      <dsp:nvSpPr>
        <dsp:cNvPr id="0" name=""/>
        <dsp:cNvSpPr/>
      </dsp:nvSpPr>
      <dsp:spPr>
        <a:xfrm>
          <a:off x="0" y="2887079"/>
          <a:ext cx="15087600" cy="1312740"/>
        </a:xfrm>
        <a:prstGeom prst="roundRect">
          <a:avLst/>
        </a:prstGeom>
        <a:solidFill>
          <a:schemeClr val="accent3">
            <a:hueOff val="6795076"/>
            <a:satOff val="-554"/>
            <a:lumOff val="-143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What additional information would you need to continue with the problem?</a:t>
          </a:r>
        </a:p>
      </dsp:txBody>
      <dsp:txXfrm>
        <a:off x="64083" y="2951162"/>
        <a:ext cx="14959434" cy="1184574"/>
      </dsp:txXfrm>
    </dsp:sp>
    <dsp:sp modelId="{B433B31A-86A4-418E-90AE-666E712641E8}">
      <dsp:nvSpPr>
        <dsp:cNvPr id="0" name=""/>
        <dsp:cNvSpPr/>
      </dsp:nvSpPr>
      <dsp:spPr>
        <a:xfrm>
          <a:off x="0" y="4294860"/>
          <a:ext cx="15087600" cy="1312740"/>
        </a:xfrm>
        <a:prstGeom prst="roundRect">
          <a:avLst/>
        </a:prstGeom>
        <a:solidFill>
          <a:schemeClr val="accent3">
            <a:hueOff val="10192614"/>
            <a:satOff val="-831"/>
            <a:lumOff val="-215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Describe</a:t>
          </a:r>
          <a:r>
            <a:rPr lang="en-US" sz="3300" kern="1200" baseline="0" dirty="0"/>
            <a:t> what you believe the next steps might be in the risk assessment process?</a:t>
          </a:r>
          <a:endParaRPr lang="en-US" sz="3300" kern="1200" dirty="0"/>
        </a:p>
      </dsp:txBody>
      <dsp:txXfrm>
        <a:off x="64083" y="4358943"/>
        <a:ext cx="14959434" cy="1184574"/>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668BEF-F663-465B-99DC-13792DD9813E}">
      <dsp:nvSpPr>
        <dsp:cNvPr id="0" name=""/>
        <dsp:cNvSpPr/>
      </dsp:nvSpPr>
      <dsp:spPr>
        <a:xfrm>
          <a:off x="0" y="59904"/>
          <a:ext cx="10196513" cy="271205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dirty="0"/>
            <a:t>Review your pathway diagrams. From those pathways you will craft a specific risk assessment question that when fully investigated will yield actionable results.</a:t>
          </a:r>
        </a:p>
      </dsp:txBody>
      <dsp:txXfrm>
        <a:off x="132392" y="192296"/>
        <a:ext cx="9931729" cy="2447275"/>
      </dsp:txXfrm>
    </dsp:sp>
    <dsp:sp modelId="{53D9BF14-AB1E-4985-827A-04EFD41F18CA}">
      <dsp:nvSpPr>
        <dsp:cNvPr id="0" name=""/>
        <dsp:cNvSpPr/>
      </dsp:nvSpPr>
      <dsp:spPr>
        <a:xfrm>
          <a:off x="0" y="2881404"/>
          <a:ext cx="10196513" cy="271205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dirty="0"/>
            <a:t>While crafting your question, you will need to collect supporting information about the people, animals and environment of the Karamoja region.</a:t>
          </a:r>
        </a:p>
      </dsp:txBody>
      <dsp:txXfrm>
        <a:off x="132392" y="3013796"/>
        <a:ext cx="9931729" cy="2447275"/>
      </dsp:txXfrm>
    </dsp:sp>
    <dsp:sp modelId="{88F58DB3-DE04-4DA3-82C9-6792214701E1}">
      <dsp:nvSpPr>
        <dsp:cNvPr id="0" name=""/>
        <dsp:cNvSpPr/>
      </dsp:nvSpPr>
      <dsp:spPr>
        <a:xfrm>
          <a:off x="0" y="5702903"/>
          <a:ext cx="10196513" cy="271205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b="1" kern="1200" dirty="0"/>
            <a:t>The goal of crafting risk assessment questions is to identify a specific context for your risk assessment such that the results of the assessment will be useful to your stakeholders. </a:t>
          </a:r>
          <a:endParaRPr lang="en-US" sz="3800" kern="1200" dirty="0"/>
        </a:p>
      </dsp:txBody>
      <dsp:txXfrm>
        <a:off x="132392" y="5835295"/>
        <a:ext cx="9931729" cy="2447275"/>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F0ED28-8A56-486A-8F92-48E67113DF27}">
      <dsp:nvSpPr>
        <dsp:cNvPr id="0" name=""/>
        <dsp:cNvSpPr/>
      </dsp:nvSpPr>
      <dsp:spPr>
        <a:xfrm>
          <a:off x="0" y="429573"/>
          <a:ext cx="15087600" cy="2349506"/>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US" sz="4200" kern="1200" dirty="0"/>
            <a:t>Develop a </a:t>
          </a:r>
          <a:r>
            <a:rPr lang="en-US" sz="4200" i="1" kern="1200" dirty="0"/>
            <a:t>process</a:t>
          </a:r>
          <a:r>
            <a:rPr lang="en-US" sz="4200" kern="1200" dirty="0"/>
            <a:t> for performing a qualitative assessment of the following question:</a:t>
          </a:r>
        </a:p>
      </dsp:txBody>
      <dsp:txXfrm>
        <a:off x="114693" y="544266"/>
        <a:ext cx="14858214" cy="2120120"/>
      </dsp:txXfrm>
    </dsp:sp>
    <dsp:sp modelId="{2881E86C-322D-4CA0-8932-A5EDBC89D6D2}">
      <dsp:nvSpPr>
        <dsp:cNvPr id="0" name=""/>
        <dsp:cNvSpPr/>
      </dsp:nvSpPr>
      <dsp:spPr>
        <a:xfrm>
          <a:off x="0" y="2900040"/>
          <a:ext cx="15087600" cy="2349506"/>
        </a:xfrm>
        <a:prstGeom prst="roundRect">
          <a:avLst/>
        </a:prstGeom>
        <a:solidFill>
          <a:schemeClr val="accent3">
            <a:hueOff val="10192614"/>
            <a:satOff val="-831"/>
            <a:lumOff val="-215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US" sz="4200" kern="1200"/>
            <a:t>What was the likelihood that a 10-year-old child in Davidson County Tennessee will require hospitalization from exposure to the Covid-19 coronavirus while attending school in September 2021?</a:t>
          </a:r>
        </a:p>
      </dsp:txBody>
      <dsp:txXfrm>
        <a:off x="114693" y="3014733"/>
        <a:ext cx="14858214" cy="2120120"/>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B77C62-12F4-442D-A0D1-593762D42314}">
      <dsp:nvSpPr>
        <dsp:cNvPr id="0" name=""/>
        <dsp:cNvSpPr/>
      </dsp:nvSpPr>
      <dsp:spPr>
        <a:xfrm>
          <a:off x="0" y="71639"/>
          <a:ext cx="15087600" cy="11138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Provide a complete qualitative assessment of the likelihood that the event described in your risk assessment question will occur.</a:t>
          </a:r>
        </a:p>
      </dsp:txBody>
      <dsp:txXfrm>
        <a:off x="54373" y="126012"/>
        <a:ext cx="14978854" cy="1005094"/>
      </dsp:txXfrm>
    </dsp:sp>
    <dsp:sp modelId="{0BEF6344-7220-4C4F-A4A3-904A8B37FDAE}">
      <dsp:nvSpPr>
        <dsp:cNvPr id="0" name=""/>
        <dsp:cNvSpPr/>
      </dsp:nvSpPr>
      <dsp:spPr>
        <a:xfrm>
          <a:off x="0" y="1266119"/>
          <a:ext cx="15087600" cy="11138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 </a:t>
          </a:r>
          <a:r>
            <a:rPr lang="en-US" sz="2800" kern="1200" dirty="0"/>
            <a:t>Using the process you developed in the Covid-19 thought exercise, information from the JRA-OT process, and any additional sources or approaches you choose to incorporate.</a:t>
          </a:r>
        </a:p>
      </dsp:txBody>
      <dsp:txXfrm>
        <a:off x="54373" y="1320492"/>
        <a:ext cx="14978854" cy="1005094"/>
      </dsp:txXfrm>
    </dsp:sp>
    <dsp:sp modelId="{A9B68192-9402-4CDE-8710-9713B914FCB5}">
      <dsp:nvSpPr>
        <dsp:cNvPr id="0" name=""/>
        <dsp:cNvSpPr/>
      </dsp:nvSpPr>
      <dsp:spPr>
        <a:xfrm>
          <a:off x="0" y="2460599"/>
          <a:ext cx="15087600" cy="11138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Your findings should include a comparison of risks in rainy and dry conditions.</a:t>
          </a:r>
        </a:p>
      </dsp:txBody>
      <dsp:txXfrm>
        <a:off x="54373" y="2514972"/>
        <a:ext cx="14978854" cy="1005094"/>
      </dsp:txXfrm>
    </dsp:sp>
    <dsp:sp modelId="{1F894FFA-5921-49A7-BACA-F404FFD700C1}">
      <dsp:nvSpPr>
        <dsp:cNvPr id="0" name=""/>
        <dsp:cNvSpPr/>
      </dsp:nvSpPr>
      <dsp:spPr>
        <a:xfrm>
          <a:off x="0" y="3655079"/>
          <a:ext cx="15087600" cy="11138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Prepare a document that describes and explains your findings in narrative format including graphical elements as necessary. Clearly describe all data used to support your findings and cite all sources. </a:t>
          </a:r>
        </a:p>
      </dsp:txBody>
      <dsp:txXfrm>
        <a:off x="54373" y="3709452"/>
        <a:ext cx="14978854" cy="1005094"/>
      </dsp:txXfrm>
    </dsp:sp>
    <dsp:sp modelId="{04B70D7C-2A1A-4991-9CE0-A598CBA1E63B}">
      <dsp:nvSpPr>
        <dsp:cNvPr id="0" name=""/>
        <dsp:cNvSpPr/>
      </dsp:nvSpPr>
      <dsp:spPr>
        <a:xfrm>
          <a:off x="0" y="4849559"/>
          <a:ext cx="15087600" cy="11138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This document will be presented to your stakeholders, including the Ugandan Ministry of Health and will guide decisions about risk preparation and mitigation efforts. </a:t>
          </a:r>
        </a:p>
      </dsp:txBody>
      <dsp:txXfrm>
        <a:off x="54373" y="4903932"/>
        <a:ext cx="14978854" cy="1005094"/>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F0ED28-8A56-486A-8F92-48E67113DF27}">
      <dsp:nvSpPr>
        <dsp:cNvPr id="0" name=""/>
        <dsp:cNvSpPr/>
      </dsp:nvSpPr>
      <dsp:spPr>
        <a:xfrm>
          <a:off x="0" y="27909"/>
          <a:ext cx="15087600" cy="274109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l" defTabSz="2178050">
            <a:lnSpc>
              <a:spcPct val="90000"/>
            </a:lnSpc>
            <a:spcBef>
              <a:spcPct val="0"/>
            </a:spcBef>
            <a:spcAft>
              <a:spcPct val="35000"/>
            </a:spcAft>
            <a:buNone/>
          </a:pPr>
          <a:r>
            <a:rPr lang="en-US" sz="4900" kern="1200" dirty="0"/>
            <a:t>Develop a </a:t>
          </a:r>
          <a:r>
            <a:rPr lang="en-US" sz="4900" i="1" kern="1200" dirty="0"/>
            <a:t>process</a:t>
          </a:r>
          <a:r>
            <a:rPr lang="en-US" sz="4900" kern="1200" dirty="0"/>
            <a:t> for performing a qualitative impact assessment.</a:t>
          </a:r>
        </a:p>
      </dsp:txBody>
      <dsp:txXfrm>
        <a:off x="133809" y="161718"/>
        <a:ext cx="14819982" cy="2473472"/>
      </dsp:txXfrm>
    </dsp:sp>
    <dsp:sp modelId="{2881E86C-322D-4CA0-8932-A5EDBC89D6D2}">
      <dsp:nvSpPr>
        <dsp:cNvPr id="0" name=""/>
        <dsp:cNvSpPr/>
      </dsp:nvSpPr>
      <dsp:spPr>
        <a:xfrm>
          <a:off x="0" y="2910120"/>
          <a:ext cx="15087600" cy="274109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l" defTabSz="2178050">
            <a:lnSpc>
              <a:spcPct val="90000"/>
            </a:lnSpc>
            <a:spcBef>
              <a:spcPct val="0"/>
            </a:spcBef>
            <a:spcAft>
              <a:spcPct val="35000"/>
            </a:spcAft>
            <a:buNone/>
          </a:pPr>
          <a:r>
            <a:rPr lang="en-US" sz="4900" kern="1200" dirty="0"/>
            <a:t>The</a:t>
          </a:r>
          <a:r>
            <a:rPr lang="en-US" sz="4900" kern="1200" baseline="0" dirty="0"/>
            <a:t> impact domains of interest are regional population health and socio-economic impacts for the Karamojong people. </a:t>
          </a:r>
          <a:endParaRPr lang="en-US" sz="4900" kern="1200" dirty="0"/>
        </a:p>
      </dsp:txBody>
      <dsp:txXfrm>
        <a:off x="133809" y="3043929"/>
        <a:ext cx="14819982" cy="2473472"/>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B77C62-12F4-442D-A0D1-593762D42314}">
      <dsp:nvSpPr>
        <dsp:cNvPr id="0" name=""/>
        <dsp:cNvSpPr/>
      </dsp:nvSpPr>
      <dsp:spPr>
        <a:xfrm>
          <a:off x="0" y="668879"/>
          <a:ext cx="15087600" cy="11138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Provide a complete </a:t>
          </a:r>
          <a:r>
            <a:rPr lang="en-US" sz="2800" b="1" kern="1200" dirty="0"/>
            <a:t>qualitative assessment </a:t>
          </a:r>
          <a:r>
            <a:rPr lang="en-US" sz="2800" kern="1200" dirty="0"/>
            <a:t>of the </a:t>
          </a:r>
          <a:r>
            <a:rPr lang="en-US" sz="2800" b="1" kern="1200" dirty="0"/>
            <a:t>impact </a:t>
          </a:r>
          <a:r>
            <a:rPr lang="en-US" sz="2800" kern="1200" dirty="0"/>
            <a:t>that the event described in your risk assessment question will have should it occur. </a:t>
          </a:r>
        </a:p>
      </dsp:txBody>
      <dsp:txXfrm>
        <a:off x="54373" y="723252"/>
        <a:ext cx="14978854" cy="1005094"/>
      </dsp:txXfrm>
    </dsp:sp>
    <dsp:sp modelId="{A9B68192-9402-4CDE-8710-9713B914FCB5}">
      <dsp:nvSpPr>
        <dsp:cNvPr id="0" name=""/>
        <dsp:cNvSpPr/>
      </dsp:nvSpPr>
      <dsp:spPr>
        <a:xfrm>
          <a:off x="0" y="1863360"/>
          <a:ext cx="15087600" cy="11138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Your findings should include a focus on impacts relating to the health of the regional population and the socio-economic impacts on the Karamojong people.</a:t>
          </a:r>
        </a:p>
      </dsp:txBody>
      <dsp:txXfrm>
        <a:off x="54373" y="1917733"/>
        <a:ext cx="14978854" cy="1005094"/>
      </dsp:txXfrm>
    </dsp:sp>
    <dsp:sp modelId="{1F894FFA-5921-49A7-BACA-F404FFD700C1}">
      <dsp:nvSpPr>
        <dsp:cNvPr id="0" name=""/>
        <dsp:cNvSpPr/>
      </dsp:nvSpPr>
      <dsp:spPr>
        <a:xfrm>
          <a:off x="0" y="3057840"/>
          <a:ext cx="15087600" cy="11138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Prepare a document that describes and explains your findings in narrative format including graphical elements as necessary. Clearly describe all data used to support your findings and cite all sources. </a:t>
          </a:r>
        </a:p>
      </dsp:txBody>
      <dsp:txXfrm>
        <a:off x="54373" y="3112213"/>
        <a:ext cx="14978854" cy="1005094"/>
      </dsp:txXfrm>
    </dsp:sp>
    <dsp:sp modelId="{04B70D7C-2A1A-4991-9CE0-A598CBA1E63B}">
      <dsp:nvSpPr>
        <dsp:cNvPr id="0" name=""/>
        <dsp:cNvSpPr/>
      </dsp:nvSpPr>
      <dsp:spPr>
        <a:xfrm>
          <a:off x="0" y="4252320"/>
          <a:ext cx="15087600" cy="11138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This document will be presented to your stakeholders, including the Ugandan Ministry of Health and will guide decisions about risk preparation and mitigation efforts. </a:t>
          </a:r>
        </a:p>
      </dsp:txBody>
      <dsp:txXfrm>
        <a:off x="54373" y="4306693"/>
        <a:ext cx="14978854" cy="1005094"/>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23C5C9-21F6-4044-96CC-98B83A3CCD73}">
      <dsp:nvSpPr>
        <dsp:cNvPr id="0" name=""/>
        <dsp:cNvSpPr/>
      </dsp:nvSpPr>
      <dsp:spPr>
        <a:xfrm>
          <a:off x="0" y="38"/>
          <a:ext cx="15087600" cy="140905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Climate change is projected to increase temperatures and impact water availability across Uganda. </a:t>
          </a:r>
        </a:p>
      </dsp:txBody>
      <dsp:txXfrm>
        <a:off x="68784" y="68822"/>
        <a:ext cx="14950032" cy="1271487"/>
      </dsp:txXfrm>
    </dsp:sp>
    <dsp:sp modelId="{BD9D027B-8881-40B0-BD4E-C94E2C740941}">
      <dsp:nvSpPr>
        <dsp:cNvPr id="0" name=""/>
        <dsp:cNvSpPr/>
      </dsp:nvSpPr>
      <dsp:spPr>
        <a:xfrm>
          <a:off x="0" y="1423367"/>
          <a:ext cx="15087600" cy="140905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Some areas expected to experience flooding due to increased intensity of rainfall (central and southern regions), as well as the continued aridity and increased frequency of droughts for others (north, northeastern, west and southwestern regions). </a:t>
          </a:r>
        </a:p>
      </dsp:txBody>
      <dsp:txXfrm>
        <a:off x="68784" y="1492151"/>
        <a:ext cx="14950032" cy="1271487"/>
      </dsp:txXfrm>
    </dsp:sp>
    <dsp:sp modelId="{E2513EE4-4E07-4551-9EDC-EE81D07B24CD}">
      <dsp:nvSpPr>
        <dsp:cNvPr id="0" name=""/>
        <dsp:cNvSpPr/>
      </dsp:nvSpPr>
      <dsp:spPr>
        <a:xfrm>
          <a:off x="0" y="2846696"/>
          <a:ext cx="15087600" cy="140905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Key sectors such as, agriculture, health, water resources, wetlands, and forests are vulnerable to these climate change impacts in Uganda.</a:t>
          </a:r>
        </a:p>
      </dsp:txBody>
      <dsp:txXfrm>
        <a:off x="68784" y="2915480"/>
        <a:ext cx="14950032" cy="1271487"/>
      </dsp:txXfrm>
    </dsp:sp>
    <dsp:sp modelId="{A829C914-0732-468E-9F0C-B4ACAD1AA600}">
      <dsp:nvSpPr>
        <dsp:cNvPr id="0" name=""/>
        <dsp:cNvSpPr/>
      </dsp:nvSpPr>
      <dsp:spPr>
        <a:xfrm>
          <a:off x="0" y="4270026"/>
          <a:ext cx="15087600" cy="140905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These changes may also alter risk profiles for zoonotic diseases such as RVFV.</a:t>
          </a:r>
        </a:p>
      </dsp:txBody>
      <dsp:txXfrm>
        <a:off x="68784" y="4338810"/>
        <a:ext cx="14950032" cy="1271487"/>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F02053-2F40-4D05-BBE7-746565095ED9}">
      <dsp:nvSpPr>
        <dsp:cNvPr id="0" name=""/>
        <dsp:cNvSpPr/>
      </dsp:nvSpPr>
      <dsp:spPr>
        <a:xfrm>
          <a:off x="0" y="374633"/>
          <a:ext cx="10196513" cy="380952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a:t>Groups are tasked with adding an addendum to their risk assessment reports which will provide the Ministry of Health with the information they need to understand how the likelihood and impacts may be affected by the effects of climate change. </a:t>
          </a:r>
        </a:p>
      </dsp:txBody>
      <dsp:txXfrm>
        <a:off x="185965" y="560598"/>
        <a:ext cx="9824583" cy="3437590"/>
      </dsp:txXfrm>
    </dsp:sp>
    <dsp:sp modelId="{4CAADA08-6A8D-4361-83C7-5BB06FBA70D1}">
      <dsp:nvSpPr>
        <dsp:cNvPr id="0" name=""/>
        <dsp:cNvSpPr/>
      </dsp:nvSpPr>
      <dsp:spPr>
        <a:xfrm>
          <a:off x="0" y="4290714"/>
          <a:ext cx="10196513" cy="3809520"/>
        </a:xfrm>
        <a:prstGeom prst="roundRect">
          <a:avLst/>
        </a:prstGeom>
        <a:solidFill>
          <a:schemeClr val="accent2">
            <a:hueOff val="-2767946"/>
            <a:satOff val="-1591"/>
            <a:lumOff val="431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a:t>Students should evaluate each component of their assessment and provide commentary as to how the effects of climate change on temperature and precipitation could modify the identified risks and shift their likelihood or impact (positively or negatively) over the next 50 years. </a:t>
          </a:r>
        </a:p>
      </dsp:txBody>
      <dsp:txXfrm>
        <a:off x="185965" y="4476679"/>
        <a:ext cx="9824583" cy="3437590"/>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ABC3C8-67D1-48E3-87E5-AC2EA4E5FE03}">
      <dsp:nvSpPr>
        <dsp:cNvPr id="0" name=""/>
        <dsp:cNvSpPr/>
      </dsp:nvSpPr>
      <dsp:spPr>
        <a:xfrm>
          <a:off x="0" y="81720"/>
          <a:ext cx="15087600" cy="1392299"/>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dirty="0">
              <a:effectLst/>
              <a:latin typeface="Calibri" panose="020F0502020204030204" pitchFamily="34" charset="0"/>
              <a:ea typeface="Calibri" panose="020F0502020204030204" pitchFamily="34" charset="0"/>
              <a:cs typeface="Times New Roman" panose="02020603050405020304" pitchFamily="18" charset="0"/>
            </a:rPr>
            <a:t>In addition to the Ugandan Ministry of Health, describe any other groups you believe risk assessments of these nature would benefit? </a:t>
          </a:r>
        </a:p>
      </dsp:txBody>
      <dsp:txXfrm>
        <a:off x="67966" y="149686"/>
        <a:ext cx="14951668" cy="1256367"/>
      </dsp:txXfrm>
    </dsp:sp>
    <dsp:sp modelId="{8FA6F150-7E96-4C85-996E-F87249386298}">
      <dsp:nvSpPr>
        <dsp:cNvPr id="0" name=""/>
        <dsp:cNvSpPr/>
      </dsp:nvSpPr>
      <dsp:spPr>
        <a:xfrm>
          <a:off x="0" y="1574820"/>
          <a:ext cx="15087600" cy="1392299"/>
        </a:xfrm>
        <a:prstGeom prst="roundRect">
          <a:avLst/>
        </a:prstGeom>
        <a:solidFill>
          <a:schemeClr val="accent5">
            <a:hueOff val="6200561"/>
            <a:satOff val="-2368"/>
            <a:lumOff val="-71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dirty="0">
              <a:effectLst/>
              <a:latin typeface="Calibri" panose="020F0502020204030204" pitchFamily="34" charset="0"/>
              <a:ea typeface="Calibri" panose="020F0502020204030204" pitchFamily="34" charset="0"/>
              <a:cs typeface="Times New Roman" panose="02020603050405020304" pitchFamily="18" charset="0"/>
            </a:rPr>
            <a:t>Now that you have completed your Risk Assessment reports, explain how you think these documents would be most useful to your stakeholders?</a:t>
          </a:r>
        </a:p>
      </dsp:txBody>
      <dsp:txXfrm>
        <a:off x="67966" y="1642786"/>
        <a:ext cx="14951668" cy="1256367"/>
      </dsp:txXfrm>
    </dsp:sp>
    <dsp:sp modelId="{7C57CD7B-2B8A-45BB-A64B-230C3B1B543C}">
      <dsp:nvSpPr>
        <dsp:cNvPr id="0" name=""/>
        <dsp:cNvSpPr/>
      </dsp:nvSpPr>
      <dsp:spPr>
        <a:xfrm>
          <a:off x="0" y="3067920"/>
          <a:ext cx="15087600" cy="1392299"/>
        </a:xfrm>
        <a:prstGeom prst="roundRect">
          <a:avLst/>
        </a:prstGeom>
        <a:solidFill>
          <a:schemeClr val="accent5">
            <a:hueOff val="12401122"/>
            <a:satOff val="-4736"/>
            <a:lumOff val="-143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Font typeface="+mj-lt"/>
            <a:buNone/>
          </a:pPr>
          <a:r>
            <a:rPr lang="en-US" sz="3500" kern="1200" dirty="0"/>
            <a:t>Explain the types of questions or concerns your stakeholders might have about your findings.</a:t>
          </a:r>
          <a:endParaRPr lang="en-US" sz="3500" kern="1200" dirty="0">
            <a:effectLst/>
            <a:latin typeface="Calibri" panose="020F0502020204030204" pitchFamily="34" charset="0"/>
            <a:ea typeface="Calibri" panose="020F0502020204030204" pitchFamily="34" charset="0"/>
            <a:cs typeface="Times New Roman" panose="02020603050405020304" pitchFamily="18" charset="0"/>
          </a:endParaRPr>
        </a:p>
      </dsp:txBody>
      <dsp:txXfrm>
        <a:off x="67966" y="3135886"/>
        <a:ext cx="14951668" cy="1256367"/>
      </dsp:txXfrm>
    </dsp:sp>
    <dsp:sp modelId="{4BF8CFCF-68C9-4E1F-A64E-D62C5041E618}">
      <dsp:nvSpPr>
        <dsp:cNvPr id="0" name=""/>
        <dsp:cNvSpPr/>
      </dsp:nvSpPr>
      <dsp:spPr>
        <a:xfrm>
          <a:off x="0" y="4561020"/>
          <a:ext cx="15087600" cy="1392299"/>
        </a:xfrm>
        <a:prstGeom prst="roundRect">
          <a:avLst/>
        </a:prstGeom>
        <a:solidFill>
          <a:schemeClr val="accent5">
            <a:hueOff val="18601683"/>
            <a:satOff val="-7104"/>
            <a:lumOff val="-215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dirty="0">
              <a:effectLst/>
              <a:latin typeface="Calibri" panose="020F0502020204030204" pitchFamily="34" charset="0"/>
              <a:ea typeface="Calibri" panose="020F0502020204030204" pitchFamily="34" charset="0"/>
              <a:cs typeface="Times New Roman" panose="02020603050405020304" pitchFamily="18" charset="0"/>
            </a:rPr>
            <a:t>Explain what you think the next steps might be in making these reports useful and meaningful?</a:t>
          </a:r>
        </a:p>
      </dsp:txBody>
      <dsp:txXfrm>
        <a:off x="67966" y="4628986"/>
        <a:ext cx="14951668" cy="1256367"/>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29C914-0732-468E-9F0C-B4ACAD1AA600}">
      <dsp:nvSpPr>
        <dsp:cNvPr id="0" name=""/>
        <dsp:cNvSpPr/>
      </dsp:nvSpPr>
      <dsp:spPr>
        <a:xfrm>
          <a:off x="0" y="729881"/>
          <a:ext cx="15087600" cy="2036238"/>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l" defTabSz="2133600">
            <a:lnSpc>
              <a:spcPct val="90000"/>
            </a:lnSpc>
            <a:spcBef>
              <a:spcPct val="0"/>
            </a:spcBef>
            <a:spcAft>
              <a:spcPct val="35000"/>
            </a:spcAft>
            <a:buFont typeface="+mj-lt"/>
            <a:buNone/>
          </a:pPr>
          <a:r>
            <a:rPr lang="en-US" sz="4800" kern="1200" dirty="0">
              <a:effectLst/>
              <a:latin typeface="Calibri" panose="020F0502020204030204" pitchFamily="34" charset="0"/>
              <a:ea typeface="Calibri" panose="020F0502020204030204" pitchFamily="34" charset="0"/>
              <a:cs typeface="Times New Roman" panose="02020603050405020304" pitchFamily="18" charset="0"/>
            </a:rPr>
            <a:t>Share what the phrase “risk mitigation” means to you</a:t>
          </a:r>
          <a:r>
            <a:rPr lang="en-US" sz="3200" kern="1200" dirty="0">
              <a:effectLst/>
              <a:latin typeface="Calibri" panose="020F0502020204030204" pitchFamily="34" charset="0"/>
              <a:ea typeface="Calibri" panose="020F0502020204030204" pitchFamily="34" charset="0"/>
              <a:cs typeface="Times New Roman" panose="02020603050405020304" pitchFamily="18" charset="0"/>
            </a:rPr>
            <a:t>.</a:t>
          </a:r>
          <a:endParaRPr lang="en-US" sz="3200" kern="1200" dirty="0"/>
        </a:p>
      </dsp:txBody>
      <dsp:txXfrm>
        <a:off x="99401" y="829282"/>
        <a:ext cx="14888798" cy="1837436"/>
      </dsp:txXfrm>
    </dsp:sp>
    <dsp:sp modelId="{3BAE5897-79B8-433A-B219-38797DD6E0EC}">
      <dsp:nvSpPr>
        <dsp:cNvPr id="0" name=""/>
        <dsp:cNvSpPr/>
      </dsp:nvSpPr>
      <dsp:spPr>
        <a:xfrm>
          <a:off x="0" y="2912999"/>
          <a:ext cx="15087600" cy="2036238"/>
        </a:xfrm>
        <a:prstGeom prst="roundRect">
          <a:avLst/>
        </a:prstGeom>
        <a:solidFill>
          <a:schemeClr val="accent3">
            <a:hueOff val="10192614"/>
            <a:satOff val="-831"/>
            <a:lumOff val="-215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194310" rIns="194310" bIns="194310" numCol="1" spcCol="1270" anchor="ctr" anchorCtr="0">
          <a:noAutofit/>
        </a:bodyPr>
        <a:lstStyle/>
        <a:p>
          <a:pPr marL="0" lvl="0" indent="0" algn="l" defTabSz="2266950">
            <a:lnSpc>
              <a:spcPct val="90000"/>
            </a:lnSpc>
            <a:spcBef>
              <a:spcPct val="0"/>
            </a:spcBef>
            <a:spcAft>
              <a:spcPct val="35000"/>
            </a:spcAft>
            <a:buNone/>
          </a:pPr>
          <a:r>
            <a:rPr lang="en-US" sz="5100" kern="1200">
              <a:effectLst/>
              <a:latin typeface="Calibri" panose="020F0502020204030204" pitchFamily="34" charset="0"/>
              <a:ea typeface="Calibri" panose="020F0502020204030204" pitchFamily="34" charset="0"/>
              <a:cs typeface="Times New Roman" panose="02020603050405020304" pitchFamily="18" charset="0"/>
            </a:rPr>
            <a:t>Explain what you believe to be the difference between short-term and long-term risk mitigation strategies. </a:t>
          </a:r>
          <a:endParaRPr lang="en-US" sz="5100" kern="1200" dirty="0">
            <a:effectLst/>
            <a:latin typeface="Calibri" panose="020F0502020204030204" pitchFamily="34" charset="0"/>
            <a:ea typeface="Calibri" panose="020F0502020204030204" pitchFamily="34" charset="0"/>
            <a:cs typeface="Times New Roman" panose="02020603050405020304" pitchFamily="18" charset="0"/>
          </a:endParaRPr>
        </a:p>
      </dsp:txBody>
      <dsp:txXfrm>
        <a:off x="99401" y="3012400"/>
        <a:ext cx="14888798" cy="1837436"/>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714F74-946F-4078-90FA-CB630C312A6D}">
      <dsp:nvSpPr>
        <dsp:cNvPr id="0" name=""/>
        <dsp:cNvSpPr/>
      </dsp:nvSpPr>
      <dsp:spPr>
        <a:xfrm>
          <a:off x="0" y="71519"/>
          <a:ext cx="15087600" cy="13127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The Ministry of Health has tasked you with developing a comprehensive set of risk mitigation strategies that will benefit stakeholders.</a:t>
          </a:r>
        </a:p>
      </dsp:txBody>
      <dsp:txXfrm>
        <a:off x="64083" y="135602"/>
        <a:ext cx="14959434" cy="1184574"/>
      </dsp:txXfrm>
    </dsp:sp>
    <dsp:sp modelId="{4390E710-24B3-4880-B2F9-4EB5EA7D45E5}">
      <dsp:nvSpPr>
        <dsp:cNvPr id="0" name=""/>
        <dsp:cNvSpPr/>
      </dsp:nvSpPr>
      <dsp:spPr>
        <a:xfrm>
          <a:off x="0" y="1479299"/>
          <a:ext cx="15087600" cy="13127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Each group will propose 2 strategic categories that address top concerns not only for your risk assessment question, but across all questions that were presented.</a:t>
          </a:r>
        </a:p>
      </dsp:txBody>
      <dsp:txXfrm>
        <a:off x="64083" y="1543382"/>
        <a:ext cx="14959434" cy="1184574"/>
      </dsp:txXfrm>
    </dsp:sp>
    <dsp:sp modelId="{62624C67-2BF8-4015-B83F-04B5BB96E86D}">
      <dsp:nvSpPr>
        <dsp:cNvPr id="0" name=""/>
        <dsp:cNvSpPr/>
      </dsp:nvSpPr>
      <dsp:spPr>
        <a:xfrm>
          <a:off x="0" y="2887079"/>
          <a:ext cx="15087600" cy="13127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Strategies should take into consideration the questions of the stakeholders as well as the environmental, social and economic conditions of the Karamoja region.</a:t>
          </a:r>
        </a:p>
      </dsp:txBody>
      <dsp:txXfrm>
        <a:off x="64083" y="2951162"/>
        <a:ext cx="14959434" cy="1184574"/>
      </dsp:txXfrm>
    </dsp:sp>
    <dsp:sp modelId="{A430409E-3DD4-41C9-9A86-47B0D61082E7}">
      <dsp:nvSpPr>
        <dsp:cNvPr id="0" name=""/>
        <dsp:cNvSpPr/>
      </dsp:nvSpPr>
      <dsp:spPr>
        <a:xfrm>
          <a:off x="0" y="4294860"/>
          <a:ext cx="15087600" cy="13127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For each category provide a short-term solution, a longer-term solution and a climate change consideration. </a:t>
          </a:r>
        </a:p>
      </dsp:txBody>
      <dsp:txXfrm>
        <a:off x="64083" y="4358943"/>
        <a:ext cx="14959434" cy="1184574"/>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6DAF03-3817-43AD-9ADF-E76DD127DC80}">
      <dsp:nvSpPr>
        <dsp:cNvPr id="0" name=""/>
        <dsp:cNvSpPr/>
      </dsp:nvSpPr>
      <dsp:spPr>
        <a:xfrm>
          <a:off x="0" y="4138"/>
          <a:ext cx="10196513"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0CC741-D3E1-420C-A73B-D5F727EB59F9}">
      <dsp:nvSpPr>
        <dsp:cNvPr id="0" name=""/>
        <dsp:cNvSpPr/>
      </dsp:nvSpPr>
      <dsp:spPr>
        <a:xfrm>
          <a:off x="0" y="4138"/>
          <a:ext cx="10196513" cy="28221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a:lnSpc>
              <a:spcPct val="90000"/>
            </a:lnSpc>
            <a:spcBef>
              <a:spcPct val="0"/>
            </a:spcBef>
            <a:spcAft>
              <a:spcPct val="35000"/>
            </a:spcAft>
            <a:buNone/>
          </a:pPr>
          <a:r>
            <a:rPr lang="en-US" sz="4400" b="1" kern="1200" dirty="0"/>
            <a:t>Short Term Vector Control</a:t>
          </a:r>
          <a:r>
            <a:rPr lang="en-US" sz="4400" kern="1200" dirty="0"/>
            <a:t>: Farmers should use insect repellent to spray their animals.</a:t>
          </a:r>
        </a:p>
      </dsp:txBody>
      <dsp:txXfrm>
        <a:off x="0" y="4138"/>
        <a:ext cx="10196513" cy="2822197"/>
      </dsp:txXfrm>
    </dsp:sp>
    <dsp:sp modelId="{82782F7A-F58F-4A0B-9BB2-CCFACFC374F7}">
      <dsp:nvSpPr>
        <dsp:cNvPr id="0" name=""/>
        <dsp:cNvSpPr/>
      </dsp:nvSpPr>
      <dsp:spPr>
        <a:xfrm>
          <a:off x="0" y="2826335"/>
          <a:ext cx="10196513" cy="0"/>
        </a:xfrm>
        <a:prstGeom prst="line">
          <a:avLst/>
        </a:prstGeom>
        <a:solidFill>
          <a:schemeClr val="accent2">
            <a:hueOff val="-1383973"/>
            <a:satOff val="-795"/>
            <a:lumOff val="2157"/>
            <a:alphaOff val="0"/>
          </a:schemeClr>
        </a:solidFill>
        <a:ln w="15875" cap="flat" cmpd="sng" algn="ctr">
          <a:solidFill>
            <a:schemeClr val="accent2">
              <a:hueOff val="-1383973"/>
              <a:satOff val="-795"/>
              <a:lumOff val="215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C5D1932-5762-4075-A6FC-48A88203F4A3}">
      <dsp:nvSpPr>
        <dsp:cNvPr id="0" name=""/>
        <dsp:cNvSpPr/>
      </dsp:nvSpPr>
      <dsp:spPr>
        <a:xfrm>
          <a:off x="0" y="2826335"/>
          <a:ext cx="10196513" cy="28221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a:lnSpc>
              <a:spcPct val="90000"/>
            </a:lnSpc>
            <a:spcBef>
              <a:spcPct val="0"/>
            </a:spcBef>
            <a:spcAft>
              <a:spcPct val="35000"/>
            </a:spcAft>
            <a:buNone/>
          </a:pPr>
          <a:r>
            <a:rPr lang="en-US" sz="4400" b="1" kern="1200" dirty="0"/>
            <a:t>Long Term Vector Control</a:t>
          </a:r>
          <a:r>
            <a:rPr lang="en-US" sz="4400" kern="1200" dirty="0"/>
            <a:t>: Stakeholders should identify and encourage use of existing biological control measures for vectors that are environmentally friendly. </a:t>
          </a:r>
        </a:p>
      </dsp:txBody>
      <dsp:txXfrm>
        <a:off x="0" y="2826335"/>
        <a:ext cx="10196513" cy="2822197"/>
      </dsp:txXfrm>
    </dsp:sp>
    <dsp:sp modelId="{36E84AF7-0D3E-48AF-A69A-2991C57BE452}">
      <dsp:nvSpPr>
        <dsp:cNvPr id="0" name=""/>
        <dsp:cNvSpPr/>
      </dsp:nvSpPr>
      <dsp:spPr>
        <a:xfrm>
          <a:off x="0" y="5648532"/>
          <a:ext cx="10196513" cy="0"/>
        </a:xfrm>
        <a:prstGeom prst="line">
          <a:avLst/>
        </a:prstGeom>
        <a:solidFill>
          <a:schemeClr val="accent2">
            <a:hueOff val="-2767946"/>
            <a:satOff val="-1591"/>
            <a:lumOff val="4314"/>
            <a:alphaOff val="0"/>
          </a:schemeClr>
        </a:solidFill>
        <a:ln w="15875" cap="flat" cmpd="sng" algn="ctr">
          <a:solidFill>
            <a:schemeClr val="accent2">
              <a:hueOff val="-2767946"/>
              <a:satOff val="-1591"/>
              <a:lumOff val="431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7B04668-E573-4DA2-8723-CA5983B2895E}">
      <dsp:nvSpPr>
        <dsp:cNvPr id="0" name=""/>
        <dsp:cNvSpPr/>
      </dsp:nvSpPr>
      <dsp:spPr>
        <a:xfrm>
          <a:off x="0" y="5648532"/>
          <a:ext cx="10196513" cy="28221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a:lnSpc>
              <a:spcPct val="90000"/>
            </a:lnSpc>
            <a:spcBef>
              <a:spcPct val="0"/>
            </a:spcBef>
            <a:spcAft>
              <a:spcPct val="35000"/>
            </a:spcAft>
            <a:buNone/>
          </a:pPr>
          <a:r>
            <a:rPr lang="en-US" sz="4400" b="1" kern="1200" dirty="0"/>
            <a:t>Climate Change Consideration*</a:t>
          </a:r>
          <a:r>
            <a:rPr lang="en-US" sz="4400" kern="1200" dirty="0"/>
            <a:t>: Establishing vector-free water sources that are accessible and spread throughout the cattle corridors. </a:t>
          </a:r>
        </a:p>
      </dsp:txBody>
      <dsp:txXfrm>
        <a:off x="0" y="5648532"/>
        <a:ext cx="10196513" cy="282219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9367DD-BB89-7B4F-9A63-82D14CA7EA6F}" type="datetimeFigureOut">
              <a:rPr lang="en-US" smtClean="0"/>
              <a:t>9/23/2021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6A85F3-3311-604D-B675-7A85C2086622}" type="slidenum">
              <a:rPr lang="en-US" smtClean="0"/>
              <a:t>‹#›</a:t>
            </a:fld>
            <a:endParaRPr lang="en-US"/>
          </a:p>
        </p:txBody>
      </p:sp>
    </p:spTree>
    <p:extLst>
      <p:ext uri="{BB962C8B-B14F-4D97-AF65-F5344CB8AC3E}">
        <p14:creationId xmlns:p14="http://schemas.microsoft.com/office/powerpoint/2010/main" val="14447013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1</a:t>
            </a:fld>
            <a:endParaRPr lang="en-US"/>
          </a:p>
        </p:txBody>
      </p:sp>
    </p:spTree>
    <p:extLst>
      <p:ext uri="{BB962C8B-B14F-4D97-AF65-F5344CB8AC3E}">
        <p14:creationId xmlns:p14="http://schemas.microsoft.com/office/powerpoint/2010/main" val="525325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2</a:t>
            </a:fld>
            <a:endParaRPr lang="en-US"/>
          </a:p>
        </p:txBody>
      </p:sp>
    </p:spTree>
    <p:extLst>
      <p:ext uri="{BB962C8B-B14F-4D97-AF65-F5344CB8AC3E}">
        <p14:creationId xmlns:p14="http://schemas.microsoft.com/office/powerpoint/2010/main" val="1827588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3</a:t>
            </a:fld>
            <a:endParaRPr lang="en-US"/>
          </a:p>
        </p:txBody>
      </p:sp>
    </p:spTree>
    <p:extLst>
      <p:ext uri="{BB962C8B-B14F-4D97-AF65-F5344CB8AC3E}">
        <p14:creationId xmlns:p14="http://schemas.microsoft.com/office/powerpoint/2010/main" val="3579506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5</a:t>
            </a:fld>
            <a:endParaRPr lang="en-US"/>
          </a:p>
        </p:txBody>
      </p:sp>
    </p:spTree>
    <p:extLst>
      <p:ext uri="{BB962C8B-B14F-4D97-AF65-F5344CB8AC3E}">
        <p14:creationId xmlns:p14="http://schemas.microsoft.com/office/powerpoint/2010/main" val="28551216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6</a:t>
            </a:fld>
            <a:endParaRPr lang="en-US"/>
          </a:p>
        </p:txBody>
      </p:sp>
    </p:spTree>
    <p:extLst>
      <p:ext uri="{BB962C8B-B14F-4D97-AF65-F5344CB8AC3E}">
        <p14:creationId xmlns:p14="http://schemas.microsoft.com/office/powerpoint/2010/main" val="73767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8</a:t>
            </a:fld>
            <a:endParaRPr lang="en-US"/>
          </a:p>
        </p:txBody>
      </p:sp>
    </p:spTree>
    <p:extLst>
      <p:ext uri="{BB962C8B-B14F-4D97-AF65-F5344CB8AC3E}">
        <p14:creationId xmlns:p14="http://schemas.microsoft.com/office/powerpoint/2010/main" val="23694531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9</a:t>
            </a:fld>
            <a:endParaRPr lang="en-US"/>
          </a:p>
        </p:txBody>
      </p:sp>
    </p:spTree>
    <p:extLst>
      <p:ext uri="{BB962C8B-B14F-4D97-AF65-F5344CB8AC3E}">
        <p14:creationId xmlns:p14="http://schemas.microsoft.com/office/powerpoint/2010/main" val="4687265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10</a:t>
            </a:fld>
            <a:endParaRPr lang="en-US"/>
          </a:p>
        </p:txBody>
      </p:sp>
    </p:spTree>
    <p:extLst>
      <p:ext uri="{BB962C8B-B14F-4D97-AF65-F5344CB8AC3E}">
        <p14:creationId xmlns:p14="http://schemas.microsoft.com/office/powerpoint/2010/main" val="4219164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11</a:t>
            </a:fld>
            <a:endParaRPr lang="en-US"/>
          </a:p>
        </p:txBody>
      </p:sp>
    </p:spTree>
    <p:extLst>
      <p:ext uri="{BB962C8B-B14F-4D97-AF65-F5344CB8AC3E}">
        <p14:creationId xmlns:p14="http://schemas.microsoft.com/office/powerpoint/2010/main" val="11119330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12</a:t>
            </a:fld>
            <a:endParaRPr lang="en-US"/>
          </a:p>
        </p:txBody>
      </p:sp>
    </p:spTree>
    <p:extLst>
      <p:ext uri="{BB962C8B-B14F-4D97-AF65-F5344CB8AC3E}">
        <p14:creationId xmlns:p14="http://schemas.microsoft.com/office/powerpoint/2010/main" val="37579370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14</a:t>
            </a:fld>
            <a:endParaRPr lang="en-US"/>
          </a:p>
        </p:txBody>
      </p:sp>
    </p:spTree>
    <p:extLst>
      <p:ext uri="{BB962C8B-B14F-4D97-AF65-F5344CB8AC3E}">
        <p14:creationId xmlns:p14="http://schemas.microsoft.com/office/powerpoint/2010/main" val="3413050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17</a:t>
            </a:fld>
            <a:endParaRPr lang="en-US"/>
          </a:p>
        </p:txBody>
      </p:sp>
    </p:spTree>
    <p:extLst>
      <p:ext uri="{BB962C8B-B14F-4D97-AF65-F5344CB8AC3E}">
        <p14:creationId xmlns:p14="http://schemas.microsoft.com/office/powerpoint/2010/main" val="32239538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18</a:t>
            </a:fld>
            <a:endParaRPr lang="en-US"/>
          </a:p>
        </p:txBody>
      </p:sp>
    </p:spTree>
    <p:extLst>
      <p:ext uri="{BB962C8B-B14F-4D97-AF65-F5344CB8AC3E}">
        <p14:creationId xmlns:p14="http://schemas.microsoft.com/office/powerpoint/2010/main" val="30343508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types of experts would be well suited to serve on a team investigating the RVF case study?</a:t>
            </a:r>
          </a:p>
          <a:p>
            <a:r>
              <a:rPr lang="en-US" dirty="0"/>
              <a:t>What types of background information would each of these experts need to provide to the process?</a:t>
            </a:r>
          </a:p>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20</a:t>
            </a:fld>
            <a:endParaRPr lang="en-US"/>
          </a:p>
        </p:txBody>
      </p:sp>
    </p:spTree>
    <p:extLst>
      <p:ext uri="{BB962C8B-B14F-4D97-AF65-F5344CB8AC3E}">
        <p14:creationId xmlns:p14="http://schemas.microsoft.com/office/powerpoint/2010/main" val="26337431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21</a:t>
            </a:fld>
            <a:endParaRPr lang="en-US"/>
          </a:p>
        </p:txBody>
      </p:sp>
    </p:spTree>
    <p:extLst>
      <p:ext uri="{BB962C8B-B14F-4D97-AF65-F5344CB8AC3E}">
        <p14:creationId xmlns:p14="http://schemas.microsoft.com/office/powerpoint/2010/main" val="14494563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22</a:t>
            </a:fld>
            <a:endParaRPr lang="en-US"/>
          </a:p>
        </p:txBody>
      </p:sp>
    </p:spTree>
    <p:extLst>
      <p:ext uri="{BB962C8B-B14F-4D97-AF65-F5344CB8AC3E}">
        <p14:creationId xmlns:p14="http://schemas.microsoft.com/office/powerpoint/2010/main" val="39395168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23</a:t>
            </a:fld>
            <a:endParaRPr lang="en-US"/>
          </a:p>
        </p:txBody>
      </p:sp>
    </p:spTree>
    <p:extLst>
      <p:ext uri="{BB962C8B-B14F-4D97-AF65-F5344CB8AC3E}">
        <p14:creationId xmlns:p14="http://schemas.microsoft.com/office/powerpoint/2010/main" val="42318076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24</a:t>
            </a:fld>
            <a:endParaRPr lang="en-US"/>
          </a:p>
        </p:txBody>
      </p:sp>
    </p:spTree>
    <p:extLst>
      <p:ext uri="{BB962C8B-B14F-4D97-AF65-F5344CB8AC3E}">
        <p14:creationId xmlns:p14="http://schemas.microsoft.com/office/powerpoint/2010/main" val="25782290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25</a:t>
            </a:fld>
            <a:endParaRPr lang="en-US"/>
          </a:p>
        </p:txBody>
      </p:sp>
    </p:spTree>
    <p:extLst>
      <p:ext uri="{BB962C8B-B14F-4D97-AF65-F5344CB8AC3E}">
        <p14:creationId xmlns:p14="http://schemas.microsoft.com/office/powerpoint/2010/main" val="3854362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Understanding the chain of infection is fundamental to performing risk assessment.</a:t>
            </a:r>
          </a:p>
          <a:p>
            <a:r>
              <a:rPr lang="en-US" dirty="0"/>
              <a:t>Understanding the pathogen.</a:t>
            </a:r>
          </a:p>
        </p:txBody>
      </p:sp>
      <p:sp>
        <p:nvSpPr>
          <p:cNvPr id="4" name="Slide Number Placeholder 3"/>
          <p:cNvSpPr>
            <a:spLocks noGrp="1"/>
          </p:cNvSpPr>
          <p:nvPr>
            <p:ph type="sldNum" sz="quarter" idx="5"/>
          </p:nvPr>
        </p:nvSpPr>
        <p:spPr/>
        <p:txBody>
          <a:bodyPr/>
          <a:lstStyle/>
          <a:p>
            <a:fld id="{A86A85F3-3311-604D-B675-7A85C2086622}" type="slidenum">
              <a:rPr lang="en-US" smtClean="0"/>
              <a:t>26</a:t>
            </a:fld>
            <a:endParaRPr lang="en-US"/>
          </a:p>
        </p:txBody>
      </p:sp>
    </p:spTree>
    <p:extLst>
      <p:ext uri="{BB962C8B-B14F-4D97-AF65-F5344CB8AC3E}">
        <p14:creationId xmlns:p14="http://schemas.microsoft.com/office/powerpoint/2010/main" val="39555279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Understanding the chain of infection is fundamental to performing risk assessment.</a:t>
            </a:r>
          </a:p>
          <a:p>
            <a:r>
              <a:rPr lang="en-US" dirty="0"/>
              <a:t>Links in the chain of infection:</a:t>
            </a:r>
          </a:p>
          <a:p>
            <a:pPr marL="228600" indent="-228600">
              <a:buAutoNum type="arabicPeriod"/>
            </a:pPr>
            <a:r>
              <a:rPr lang="en-US" dirty="0"/>
              <a:t>Infectious agent is a microorganism with the ability to cause infectious disease. The greater the organism’s virulence (ability to grow and multiply), invasiveness (ability to enter tissue) and pathogenicity (ability to cause disease) the greater the risk that the microorganism will cause an infectious outbreak. Infectious agents include: bacteria, viruses, fungi and parasites.</a:t>
            </a:r>
          </a:p>
          <a:p>
            <a:pPr marL="228600" indent="-228600">
              <a:buAutoNum type="arabicPeriod"/>
            </a:pPr>
            <a:r>
              <a:rPr lang="en-US" dirty="0"/>
              <a:t>Reservoirs are places where infectious agents can thrive and reproduce. Examples include: human bodies, animal bodies, insect bodies, or inanimate objects like bodies of water or soil.</a:t>
            </a:r>
          </a:p>
          <a:p>
            <a:pPr marL="228600" indent="-228600">
              <a:buAutoNum type="arabicPeriod"/>
            </a:pPr>
            <a:r>
              <a:rPr lang="en-US" dirty="0"/>
              <a:t>Portal of exit is the way for the infectious agent to leave the reservoir. </a:t>
            </a:r>
          </a:p>
          <a:p>
            <a:pPr marL="228600" indent="-228600">
              <a:buAutoNum type="arabicPeriod"/>
            </a:pPr>
            <a:r>
              <a:rPr lang="en-US" dirty="0"/>
              <a:t>Modes of transmission are the routes or methods by which the infectious agent moves or is carried from one place to another to reach a new host. The modes of transmission are: </a:t>
            </a:r>
          </a:p>
          <a:p>
            <a:pPr marL="228600" indent="-228600">
              <a:buAutoNum type="arabicPeriod"/>
            </a:pPr>
            <a:r>
              <a:rPr lang="en-US" dirty="0"/>
              <a:t>Contact – both direct contact between humans or between animals and humans and indirect contact where a common object is touched by both the original  host (who leaves infectious agents behind on the surface) and a new host who picks up the IAs after touching the same surface. </a:t>
            </a:r>
          </a:p>
        </p:txBody>
      </p:sp>
      <p:sp>
        <p:nvSpPr>
          <p:cNvPr id="4" name="Slide Number Placeholder 3"/>
          <p:cNvSpPr>
            <a:spLocks noGrp="1"/>
          </p:cNvSpPr>
          <p:nvPr>
            <p:ph type="sldNum" sz="quarter" idx="5"/>
          </p:nvPr>
        </p:nvSpPr>
        <p:spPr/>
        <p:txBody>
          <a:bodyPr/>
          <a:lstStyle/>
          <a:p>
            <a:fld id="{A86A85F3-3311-604D-B675-7A85C2086622}" type="slidenum">
              <a:rPr lang="en-US" smtClean="0"/>
              <a:t>27</a:t>
            </a:fld>
            <a:endParaRPr lang="en-US"/>
          </a:p>
        </p:txBody>
      </p:sp>
    </p:spTree>
    <p:extLst>
      <p:ext uri="{BB962C8B-B14F-4D97-AF65-F5344CB8AC3E}">
        <p14:creationId xmlns:p14="http://schemas.microsoft.com/office/powerpoint/2010/main" val="15071494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Understanding the chain of infection is fundamental to performing risk assessment.</a:t>
            </a:r>
          </a:p>
          <a:p>
            <a:r>
              <a:rPr lang="en-US" dirty="0"/>
              <a:t>Links in the chain of infection:</a:t>
            </a:r>
          </a:p>
          <a:p>
            <a:pPr marL="228600" indent="-228600">
              <a:buAutoNum type="arabicPeriod"/>
            </a:pPr>
            <a:r>
              <a:rPr lang="en-US" dirty="0"/>
              <a:t>Infectious agent is a microorganism with the ability to cause infectious disease. The greater the organism’s virulence (ability to grow and multiply), invasiveness (ability to enter tissue) and pathogenicity (ability to cause disease) the greater the risk that the microorganism will cause an infectious outbreak. Infectious agents include: bacteria, viruses, fungi and parasites.</a:t>
            </a:r>
          </a:p>
          <a:p>
            <a:pPr marL="228600" indent="-228600">
              <a:buAutoNum type="arabicPeriod"/>
            </a:pPr>
            <a:r>
              <a:rPr lang="en-US" dirty="0"/>
              <a:t>Reservoirs are places where infectious agents can thrive and reproduce. Examples include: human bodies, animal bodies, insect bodies, or inanimate objects like bodies of water or soil.</a:t>
            </a:r>
          </a:p>
          <a:p>
            <a:pPr marL="228600" indent="-228600">
              <a:buAutoNum type="arabicPeriod"/>
            </a:pPr>
            <a:r>
              <a:rPr lang="en-US" dirty="0"/>
              <a:t>Portal of exit is the way for the infectious agent to leave the reservoir. </a:t>
            </a:r>
          </a:p>
          <a:p>
            <a:pPr marL="228600" indent="-228600">
              <a:buAutoNum type="arabicPeriod"/>
            </a:pPr>
            <a:r>
              <a:rPr lang="en-US" dirty="0"/>
              <a:t>Modes of transmission are the routes or methods by which the infectious agent moves or is carried from one place to another to reach a new host. The modes of transmission are: </a:t>
            </a:r>
          </a:p>
          <a:p>
            <a:pPr marL="228600" indent="-228600">
              <a:buAutoNum type="arabicPeriod"/>
            </a:pPr>
            <a:r>
              <a:rPr lang="en-US" dirty="0"/>
              <a:t>Contact – both direct contact between humans or between animals and humans and indirect contact where a common object is touched by both the original  host (who leaves infectious agents behind on the surface) and a new host who picks up the IAs after touching the same surface. </a:t>
            </a:r>
          </a:p>
        </p:txBody>
      </p:sp>
      <p:sp>
        <p:nvSpPr>
          <p:cNvPr id="4" name="Slide Number Placeholder 3"/>
          <p:cNvSpPr>
            <a:spLocks noGrp="1"/>
          </p:cNvSpPr>
          <p:nvPr>
            <p:ph type="sldNum" sz="quarter" idx="5"/>
          </p:nvPr>
        </p:nvSpPr>
        <p:spPr/>
        <p:txBody>
          <a:bodyPr/>
          <a:lstStyle/>
          <a:p>
            <a:fld id="{A86A85F3-3311-604D-B675-7A85C2086622}" type="slidenum">
              <a:rPr lang="en-US" smtClean="0"/>
              <a:t>28</a:t>
            </a:fld>
            <a:endParaRPr lang="en-US"/>
          </a:p>
        </p:txBody>
      </p:sp>
    </p:spTree>
    <p:extLst>
      <p:ext uri="{BB962C8B-B14F-4D97-AF65-F5344CB8AC3E}">
        <p14:creationId xmlns:p14="http://schemas.microsoft.com/office/powerpoint/2010/main" val="17234852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Understanding the chain of infection is fundamental to performing risk assessment.</a:t>
            </a:r>
          </a:p>
          <a:p>
            <a:r>
              <a:rPr lang="en-US" dirty="0"/>
              <a:t>Links in the chain of infection:</a:t>
            </a:r>
          </a:p>
          <a:p>
            <a:pPr marL="228600" indent="-228600">
              <a:buAutoNum type="arabicPeriod"/>
            </a:pPr>
            <a:r>
              <a:rPr lang="en-US" dirty="0"/>
              <a:t>Infectious agent is a microorganism with the ability to cause infectious disease. The greater the organism’s virulence (ability to grow and multiply), invasiveness (ability to enter tissue) and pathogenicity (ability to cause disease) the greater the risk that the microorganism will cause an infectious outbreak. Infectious agents include: bacteria, viruses, fungi and parasites.</a:t>
            </a:r>
          </a:p>
          <a:p>
            <a:pPr marL="228600" indent="-228600">
              <a:buAutoNum type="arabicPeriod"/>
            </a:pPr>
            <a:r>
              <a:rPr lang="en-US" dirty="0"/>
              <a:t>Reservoirs are places where infectious agents can thrive and reproduce. Examples include: human bodies, animal bodies, insect bodies, or inanimate objects like bodies of water or soil.</a:t>
            </a:r>
          </a:p>
          <a:p>
            <a:pPr marL="228600" indent="-228600">
              <a:buAutoNum type="arabicPeriod"/>
            </a:pPr>
            <a:r>
              <a:rPr lang="en-US" dirty="0"/>
              <a:t>Portal of exit is the way for the infectious agent to leave the reservoir. </a:t>
            </a:r>
          </a:p>
          <a:p>
            <a:pPr marL="228600" indent="-228600">
              <a:buAutoNum type="arabicPeriod"/>
            </a:pPr>
            <a:r>
              <a:rPr lang="en-US" dirty="0"/>
              <a:t>Modes of transmission are the routes or methods by which the infectious agent moves or is carried from one place to another to reach a new host. The modes of transmission are: </a:t>
            </a:r>
          </a:p>
          <a:p>
            <a:pPr marL="228600" indent="-228600">
              <a:buAutoNum type="arabicPeriod"/>
            </a:pPr>
            <a:r>
              <a:rPr lang="en-US" dirty="0"/>
              <a:t>Contact – both direct contact between humans or between animals and humans and indirect contact where a common object is touched by both the original  host (who leaves infectious agents behind on the surface) and a new host who picks up the IAs after touching the same surface. </a:t>
            </a:r>
          </a:p>
        </p:txBody>
      </p:sp>
      <p:sp>
        <p:nvSpPr>
          <p:cNvPr id="4" name="Slide Number Placeholder 3"/>
          <p:cNvSpPr>
            <a:spLocks noGrp="1"/>
          </p:cNvSpPr>
          <p:nvPr>
            <p:ph type="sldNum" sz="quarter" idx="5"/>
          </p:nvPr>
        </p:nvSpPr>
        <p:spPr/>
        <p:txBody>
          <a:bodyPr/>
          <a:lstStyle/>
          <a:p>
            <a:fld id="{A86A85F3-3311-604D-B675-7A85C2086622}" type="slidenum">
              <a:rPr lang="en-US" smtClean="0"/>
              <a:t>29</a:t>
            </a:fld>
            <a:endParaRPr lang="en-US"/>
          </a:p>
        </p:txBody>
      </p:sp>
    </p:spTree>
    <p:extLst>
      <p:ext uri="{BB962C8B-B14F-4D97-AF65-F5344CB8AC3E}">
        <p14:creationId xmlns:p14="http://schemas.microsoft.com/office/powerpoint/2010/main" val="39755948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Understanding the chain of infection is fundamental to performing risk assessment.</a:t>
            </a:r>
          </a:p>
          <a:p>
            <a:r>
              <a:rPr lang="en-US" dirty="0"/>
              <a:t>Links in the chain of infection:</a:t>
            </a:r>
          </a:p>
          <a:p>
            <a:pPr marL="228600" indent="-228600">
              <a:buAutoNum type="arabicPeriod"/>
            </a:pPr>
            <a:r>
              <a:rPr lang="en-US" dirty="0"/>
              <a:t>Infectious agent is a microorganism with the ability to cause infectious disease. The greater the organism’s virulence (ability to grow and multiply), invasiveness (ability to enter tissue) and pathogenicity (ability to cause disease) the greater the risk that the microorganism will cause an infectious outbreak. Infectious agents include: bacteria, viruses, fungi and parasites.</a:t>
            </a:r>
          </a:p>
          <a:p>
            <a:pPr marL="228600" indent="-228600">
              <a:buAutoNum type="arabicPeriod"/>
            </a:pPr>
            <a:r>
              <a:rPr lang="en-US" dirty="0"/>
              <a:t>Reservoirs are places where infectious agents can thrive and reproduce. Examples include: human bodies, animal bodies, insect bodies, or inanimate objects like bodies of water or soil.</a:t>
            </a:r>
          </a:p>
          <a:p>
            <a:pPr marL="228600" indent="-228600">
              <a:buAutoNum type="arabicPeriod"/>
            </a:pPr>
            <a:r>
              <a:rPr lang="en-US" dirty="0"/>
              <a:t>Portal of exit is the way for the infectious agent to leave the reservoir. </a:t>
            </a:r>
          </a:p>
          <a:p>
            <a:pPr marL="228600" indent="-228600">
              <a:buAutoNum type="arabicPeriod"/>
            </a:pPr>
            <a:r>
              <a:rPr lang="en-US" dirty="0"/>
              <a:t>Modes of transmission are the routes or methods by which the infectious agent moves or is carried from one place to another to reach a new host. The modes of transmission are: </a:t>
            </a:r>
          </a:p>
          <a:p>
            <a:pPr marL="228600" indent="-228600">
              <a:buAutoNum type="arabicPeriod"/>
            </a:pPr>
            <a:r>
              <a:rPr lang="en-US" dirty="0"/>
              <a:t>Contact – both direct contact between humans or between animals and humans and indirect contact where a common object is touched by both the original  host (who leaves infectious agents behind on the surface) and a new host who picks up the IAs after touching the same surface. </a:t>
            </a:r>
          </a:p>
        </p:txBody>
      </p:sp>
      <p:sp>
        <p:nvSpPr>
          <p:cNvPr id="4" name="Slide Number Placeholder 3"/>
          <p:cNvSpPr>
            <a:spLocks noGrp="1"/>
          </p:cNvSpPr>
          <p:nvPr>
            <p:ph type="sldNum" sz="quarter" idx="5"/>
          </p:nvPr>
        </p:nvSpPr>
        <p:spPr/>
        <p:txBody>
          <a:bodyPr/>
          <a:lstStyle/>
          <a:p>
            <a:fld id="{A86A85F3-3311-604D-B675-7A85C2086622}" type="slidenum">
              <a:rPr lang="en-US" smtClean="0"/>
              <a:t>30</a:t>
            </a:fld>
            <a:endParaRPr lang="en-US"/>
          </a:p>
        </p:txBody>
      </p:sp>
    </p:spTree>
    <p:extLst>
      <p:ext uri="{BB962C8B-B14F-4D97-AF65-F5344CB8AC3E}">
        <p14:creationId xmlns:p14="http://schemas.microsoft.com/office/powerpoint/2010/main" val="33280744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Understanding the chain of infection is fundamental to performing risk assessment.</a:t>
            </a:r>
          </a:p>
          <a:p>
            <a:r>
              <a:rPr lang="en-US" dirty="0"/>
              <a:t>Links in the chain of infection:</a:t>
            </a:r>
          </a:p>
          <a:p>
            <a:pPr marL="228600" indent="-228600">
              <a:buAutoNum type="arabicPeriod"/>
            </a:pPr>
            <a:r>
              <a:rPr lang="en-US" dirty="0"/>
              <a:t>Infectious agent is a microorganism with the ability to cause infectious disease. The greater the organism’s virulence (ability to grow and multiply), invasiveness (ability to enter tissue) and pathogenicity (ability to cause disease) the greater the risk that the microorganism will cause an infectious outbreak. Infectious agents include: bacteria, viruses, fungi and parasites.</a:t>
            </a:r>
          </a:p>
          <a:p>
            <a:pPr marL="228600" indent="-228600">
              <a:buAutoNum type="arabicPeriod"/>
            </a:pPr>
            <a:r>
              <a:rPr lang="en-US" dirty="0"/>
              <a:t>Reservoirs are places where infectious agents can thrive and reproduce. Examples include: human bodies, animal bodies, insect bodies, or inanimate objects like bodies of water or soil.</a:t>
            </a:r>
          </a:p>
          <a:p>
            <a:pPr marL="228600" indent="-228600">
              <a:buAutoNum type="arabicPeriod"/>
            </a:pPr>
            <a:r>
              <a:rPr lang="en-US" dirty="0"/>
              <a:t>Portal of exit is the way for the infectious agent to leave the reservoir. </a:t>
            </a:r>
          </a:p>
          <a:p>
            <a:pPr marL="228600" indent="-228600">
              <a:buAutoNum type="arabicPeriod"/>
            </a:pPr>
            <a:r>
              <a:rPr lang="en-US" dirty="0"/>
              <a:t>Modes of transmission are the routes or methods by which the infectious agent moves or is carried from one place to another to reach a new host. The modes of transmission are: </a:t>
            </a:r>
          </a:p>
          <a:p>
            <a:pPr marL="228600" indent="-228600">
              <a:buAutoNum type="arabicPeriod"/>
            </a:pPr>
            <a:r>
              <a:rPr lang="en-US" dirty="0"/>
              <a:t>Contact – both direct contact between humans or between animals and humans and indirect contact where a common object is touched by both the original  host (who leaves infectious agents behind on the surface) and a new host who picks up the IAs after touching the same surface. </a:t>
            </a:r>
          </a:p>
        </p:txBody>
      </p:sp>
      <p:sp>
        <p:nvSpPr>
          <p:cNvPr id="4" name="Slide Number Placeholder 3"/>
          <p:cNvSpPr>
            <a:spLocks noGrp="1"/>
          </p:cNvSpPr>
          <p:nvPr>
            <p:ph type="sldNum" sz="quarter" idx="5"/>
          </p:nvPr>
        </p:nvSpPr>
        <p:spPr/>
        <p:txBody>
          <a:bodyPr/>
          <a:lstStyle/>
          <a:p>
            <a:fld id="{A86A85F3-3311-604D-B675-7A85C2086622}" type="slidenum">
              <a:rPr lang="en-US" smtClean="0"/>
              <a:t>31</a:t>
            </a:fld>
            <a:endParaRPr lang="en-US"/>
          </a:p>
        </p:txBody>
      </p:sp>
    </p:spTree>
    <p:extLst>
      <p:ext uri="{BB962C8B-B14F-4D97-AF65-F5344CB8AC3E}">
        <p14:creationId xmlns:p14="http://schemas.microsoft.com/office/powerpoint/2010/main" val="32984606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Understanding the chain of infection is fundamental to performing risk assessment.</a:t>
            </a:r>
          </a:p>
          <a:p>
            <a:r>
              <a:rPr lang="en-US" dirty="0"/>
              <a:t>Links in the chain of infection:</a:t>
            </a:r>
          </a:p>
          <a:p>
            <a:pPr marL="228600" indent="-228600">
              <a:buAutoNum type="arabicPeriod"/>
            </a:pPr>
            <a:r>
              <a:rPr lang="en-US" dirty="0"/>
              <a:t>Infectious agent is a microorganism with the ability to cause infectious disease. The greater the organism’s virulence (ability to grow and multiply), invasiveness (ability to enter tissue) and pathogenicity (ability to cause disease) the greater the risk that the microorganism will cause an infectious outbreak. Infectious agents include: bacteria, viruses, fungi and parasites.</a:t>
            </a:r>
          </a:p>
          <a:p>
            <a:pPr marL="228600" indent="-228600">
              <a:buAutoNum type="arabicPeriod"/>
            </a:pPr>
            <a:r>
              <a:rPr lang="en-US" dirty="0"/>
              <a:t>Reservoirs are places where infectious agents can thrive and reproduce. Examples include: human bodies, animal bodies, insect bodies, or inanimate objects like bodies of water or soil.</a:t>
            </a:r>
          </a:p>
          <a:p>
            <a:pPr marL="228600" indent="-228600">
              <a:buAutoNum type="arabicPeriod"/>
            </a:pPr>
            <a:r>
              <a:rPr lang="en-US" dirty="0"/>
              <a:t>Portal of exit is the way for the infectious agent to leave the reservoir. </a:t>
            </a:r>
          </a:p>
          <a:p>
            <a:pPr marL="228600" indent="-228600">
              <a:buAutoNum type="arabicPeriod"/>
            </a:pPr>
            <a:r>
              <a:rPr lang="en-US" dirty="0"/>
              <a:t>Modes of transmission are the routes or methods by which the infectious agent moves or is carried from one place to another to reach a new host. The modes of transmission are: </a:t>
            </a:r>
          </a:p>
          <a:p>
            <a:pPr marL="228600" indent="-228600">
              <a:buAutoNum type="arabicPeriod"/>
            </a:pPr>
            <a:r>
              <a:rPr lang="en-US" dirty="0"/>
              <a:t>Contact – both direct contact between humans or between animals and humans and indirect contact where a common object is touched by both the original  host (who leaves infectious agents behind on the surface) and a new host who picks up the IAs after touching the same surface. </a:t>
            </a:r>
          </a:p>
        </p:txBody>
      </p:sp>
      <p:sp>
        <p:nvSpPr>
          <p:cNvPr id="4" name="Slide Number Placeholder 3"/>
          <p:cNvSpPr>
            <a:spLocks noGrp="1"/>
          </p:cNvSpPr>
          <p:nvPr>
            <p:ph type="sldNum" sz="quarter" idx="5"/>
          </p:nvPr>
        </p:nvSpPr>
        <p:spPr/>
        <p:txBody>
          <a:bodyPr/>
          <a:lstStyle/>
          <a:p>
            <a:fld id="{A86A85F3-3311-604D-B675-7A85C2086622}" type="slidenum">
              <a:rPr lang="en-US" smtClean="0"/>
              <a:t>32</a:t>
            </a:fld>
            <a:endParaRPr lang="en-US"/>
          </a:p>
        </p:txBody>
      </p:sp>
    </p:spTree>
    <p:extLst>
      <p:ext uri="{BB962C8B-B14F-4D97-AF65-F5344CB8AC3E}">
        <p14:creationId xmlns:p14="http://schemas.microsoft.com/office/powerpoint/2010/main" val="14009243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33</a:t>
            </a:fld>
            <a:endParaRPr lang="en-US"/>
          </a:p>
        </p:txBody>
      </p:sp>
    </p:spTree>
    <p:extLst>
      <p:ext uri="{BB962C8B-B14F-4D97-AF65-F5344CB8AC3E}">
        <p14:creationId xmlns:p14="http://schemas.microsoft.com/office/powerpoint/2010/main" val="38881360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34</a:t>
            </a:fld>
            <a:endParaRPr lang="en-US"/>
          </a:p>
        </p:txBody>
      </p:sp>
    </p:spTree>
    <p:extLst>
      <p:ext uri="{BB962C8B-B14F-4D97-AF65-F5344CB8AC3E}">
        <p14:creationId xmlns:p14="http://schemas.microsoft.com/office/powerpoint/2010/main" val="31544946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35</a:t>
            </a:fld>
            <a:endParaRPr lang="en-US"/>
          </a:p>
        </p:txBody>
      </p:sp>
    </p:spTree>
    <p:extLst>
      <p:ext uri="{BB962C8B-B14F-4D97-AF65-F5344CB8AC3E}">
        <p14:creationId xmlns:p14="http://schemas.microsoft.com/office/powerpoint/2010/main" val="21929509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36</a:t>
            </a:fld>
            <a:endParaRPr lang="en-US"/>
          </a:p>
        </p:txBody>
      </p:sp>
    </p:spTree>
    <p:extLst>
      <p:ext uri="{BB962C8B-B14F-4D97-AF65-F5344CB8AC3E}">
        <p14:creationId xmlns:p14="http://schemas.microsoft.com/office/powerpoint/2010/main" val="20908093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37</a:t>
            </a:fld>
            <a:endParaRPr lang="en-US"/>
          </a:p>
        </p:txBody>
      </p:sp>
    </p:spTree>
    <p:extLst>
      <p:ext uri="{BB962C8B-B14F-4D97-AF65-F5344CB8AC3E}">
        <p14:creationId xmlns:p14="http://schemas.microsoft.com/office/powerpoint/2010/main" val="29716221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39</a:t>
            </a:fld>
            <a:endParaRPr lang="en-US"/>
          </a:p>
        </p:txBody>
      </p:sp>
    </p:spTree>
    <p:extLst>
      <p:ext uri="{BB962C8B-B14F-4D97-AF65-F5344CB8AC3E}">
        <p14:creationId xmlns:p14="http://schemas.microsoft.com/office/powerpoint/2010/main" val="34133707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40</a:t>
            </a:fld>
            <a:endParaRPr lang="en-US"/>
          </a:p>
        </p:txBody>
      </p:sp>
    </p:spTree>
    <p:extLst>
      <p:ext uri="{BB962C8B-B14F-4D97-AF65-F5344CB8AC3E}">
        <p14:creationId xmlns:p14="http://schemas.microsoft.com/office/powerpoint/2010/main" val="18666640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41</a:t>
            </a:fld>
            <a:endParaRPr lang="en-US"/>
          </a:p>
        </p:txBody>
      </p:sp>
    </p:spTree>
    <p:extLst>
      <p:ext uri="{BB962C8B-B14F-4D97-AF65-F5344CB8AC3E}">
        <p14:creationId xmlns:p14="http://schemas.microsoft.com/office/powerpoint/2010/main" val="24448051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42</a:t>
            </a:fld>
            <a:endParaRPr lang="en-US"/>
          </a:p>
        </p:txBody>
      </p:sp>
    </p:spTree>
    <p:extLst>
      <p:ext uri="{BB962C8B-B14F-4D97-AF65-F5344CB8AC3E}">
        <p14:creationId xmlns:p14="http://schemas.microsoft.com/office/powerpoint/2010/main" val="8568558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43</a:t>
            </a:fld>
            <a:endParaRPr lang="en-US"/>
          </a:p>
        </p:txBody>
      </p:sp>
    </p:spTree>
    <p:extLst>
      <p:ext uri="{BB962C8B-B14F-4D97-AF65-F5344CB8AC3E}">
        <p14:creationId xmlns:p14="http://schemas.microsoft.com/office/powerpoint/2010/main" val="17958061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44</a:t>
            </a:fld>
            <a:endParaRPr lang="en-US"/>
          </a:p>
        </p:txBody>
      </p:sp>
    </p:spTree>
    <p:extLst>
      <p:ext uri="{BB962C8B-B14F-4D97-AF65-F5344CB8AC3E}">
        <p14:creationId xmlns:p14="http://schemas.microsoft.com/office/powerpoint/2010/main" val="30743876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45</a:t>
            </a:fld>
            <a:endParaRPr lang="en-US"/>
          </a:p>
        </p:txBody>
      </p:sp>
    </p:spTree>
    <p:extLst>
      <p:ext uri="{BB962C8B-B14F-4D97-AF65-F5344CB8AC3E}">
        <p14:creationId xmlns:p14="http://schemas.microsoft.com/office/powerpoint/2010/main" val="15224558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46</a:t>
            </a:fld>
            <a:endParaRPr lang="en-US"/>
          </a:p>
        </p:txBody>
      </p:sp>
    </p:spTree>
    <p:extLst>
      <p:ext uri="{BB962C8B-B14F-4D97-AF65-F5344CB8AC3E}">
        <p14:creationId xmlns:p14="http://schemas.microsoft.com/office/powerpoint/2010/main" val="13798379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47</a:t>
            </a:fld>
            <a:endParaRPr lang="en-US"/>
          </a:p>
        </p:txBody>
      </p:sp>
    </p:spTree>
    <p:extLst>
      <p:ext uri="{BB962C8B-B14F-4D97-AF65-F5344CB8AC3E}">
        <p14:creationId xmlns:p14="http://schemas.microsoft.com/office/powerpoint/2010/main" val="10596330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48</a:t>
            </a:fld>
            <a:endParaRPr lang="en-US"/>
          </a:p>
        </p:txBody>
      </p:sp>
    </p:spTree>
    <p:extLst>
      <p:ext uri="{BB962C8B-B14F-4D97-AF65-F5344CB8AC3E}">
        <p14:creationId xmlns:p14="http://schemas.microsoft.com/office/powerpoint/2010/main" val="41040659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49</a:t>
            </a:fld>
            <a:endParaRPr lang="en-US"/>
          </a:p>
        </p:txBody>
      </p:sp>
    </p:spTree>
    <p:extLst>
      <p:ext uri="{BB962C8B-B14F-4D97-AF65-F5344CB8AC3E}">
        <p14:creationId xmlns:p14="http://schemas.microsoft.com/office/powerpoint/2010/main" val="36528991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50</a:t>
            </a:fld>
            <a:endParaRPr lang="en-US"/>
          </a:p>
        </p:txBody>
      </p:sp>
    </p:spTree>
    <p:extLst>
      <p:ext uri="{BB962C8B-B14F-4D97-AF65-F5344CB8AC3E}">
        <p14:creationId xmlns:p14="http://schemas.microsoft.com/office/powerpoint/2010/main" val="22326807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51</a:t>
            </a:fld>
            <a:endParaRPr lang="en-US"/>
          </a:p>
        </p:txBody>
      </p:sp>
    </p:spTree>
    <p:extLst>
      <p:ext uri="{BB962C8B-B14F-4D97-AF65-F5344CB8AC3E}">
        <p14:creationId xmlns:p14="http://schemas.microsoft.com/office/powerpoint/2010/main" val="19476082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52</a:t>
            </a:fld>
            <a:endParaRPr lang="en-US"/>
          </a:p>
        </p:txBody>
      </p:sp>
    </p:spTree>
    <p:extLst>
      <p:ext uri="{BB962C8B-B14F-4D97-AF65-F5344CB8AC3E}">
        <p14:creationId xmlns:p14="http://schemas.microsoft.com/office/powerpoint/2010/main" val="106136534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53</a:t>
            </a:fld>
            <a:endParaRPr lang="en-US"/>
          </a:p>
        </p:txBody>
      </p:sp>
    </p:spTree>
    <p:extLst>
      <p:ext uri="{BB962C8B-B14F-4D97-AF65-F5344CB8AC3E}">
        <p14:creationId xmlns:p14="http://schemas.microsoft.com/office/powerpoint/2010/main" val="10144898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54</a:t>
            </a:fld>
            <a:endParaRPr lang="en-US"/>
          </a:p>
        </p:txBody>
      </p:sp>
    </p:spTree>
    <p:extLst>
      <p:ext uri="{BB962C8B-B14F-4D97-AF65-F5344CB8AC3E}">
        <p14:creationId xmlns:p14="http://schemas.microsoft.com/office/powerpoint/2010/main" val="280508850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55</a:t>
            </a:fld>
            <a:endParaRPr lang="en-US"/>
          </a:p>
        </p:txBody>
      </p:sp>
    </p:spTree>
    <p:extLst>
      <p:ext uri="{BB962C8B-B14F-4D97-AF65-F5344CB8AC3E}">
        <p14:creationId xmlns:p14="http://schemas.microsoft.com/office/powerpoint/2010/main" val="79257219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56</a:t>
            </a:fld>
            <a:endParaRPr lang="en-US"/>
          </a:p>
        </p:txBody>
      </p:sp>
    </p:spTree>
    <p:extLst>
      <p:ext uri="{BB962C8B-B14F-4D97-AF65-F5344CB8AC3E}">
        <p14:creationId xmlns:p14="http://schemas.microsoft.com/office/powerpoint/2010/main" val="114765833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57</a:t>
            </a:fld>
            <a:endParaRPr lang="en-US"/>
          </a:p>
        </p:txBody>
      </p:sp>
    </p:spTree>
    <p:extLst>
      <p:ext uri="{BB962C8B-B14F-4D97-AF65-F5344CB8AC3E}">
        <p14:creationId xmlns:p14="http://schemas.microsoft.com/office/powerpoint/2010/main" val="6612786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6A85F3-3311-604D-B675-7A85C20866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261903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59</a:t>
            </a:fld>
            <a:endParaRPr lang="en-US"/>
          </a:p>
        </p:txBody>
      </p:sp>
    </p:spTree>
    <p:extLst>
      <p:ext uri="{BB962C8B-B14F-4D97-AF65-F5344CB8AC3E}">
        <p14:creationId xmlns:p14="http://schemas.microsoft.com/office/powerpoint/2010/main" val="371413071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61</a:t>
            </a:fld>
            <a:endParaRPr lang="en-US"/>
          </a:p>
        </p:txBody>
      </p:sp>
    </p:spTree>
    <p:extLst>
      <p:ext uri="{BB962C8B-B14F-4D97-AF65-F5344CB8AC3E}">
        <p14:creationId xmlns:p14="http://schemas.microsoft.com/office/powerpoint/2010/main" val="311766597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6A85F3-3311-604D-B675-7A85C20866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596482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63</a:t>
            </a:fld>
            <a:endParaRPr lang="en-US"/>
          </a:p>
        </p:txBody>
      </p:sp>
    </p:spTree>
    <p:extLst>
      <p:ext uri="{BB962C8B-B14F-4D97-AF65-F5344CB8AC3E}">
        <p14:creationId xmlns:p14="http://schemas.microsoft.com/office/powerpoint/2010/main" val="137021534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64</a:t>
            </a:fld>
            <a:endParaRPr lang="en-US"/>
          </a:p>
        </p:txBody>
      </p:sp>
    </p:spTree>
    <p:extLst>
      <p:ext uri="{BB962C8B-B14F-4D97-AF65-F5344CB8AC3E}">
        <p14:creationId xmlns:p14="http://schemas.microsoft.com/office/powerpoint/2010/main" val="284636599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65</a:t>
            </a:fld>
            <a:endParaRPr lang="en-US"/>
          </a:p>
        </p:txBody>
      </p:sp>
    </p:spTree>
    <p:extLst>
      <p:ext uri="{BB962C8B-B14F-4D97-AF65-F5344CB8AC3E}">
        <p14:creationId xmlns:p14="http://schemas.microsoft.com/office/powerpoint/2010/main" val="31455556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4763" y="9601200"/>
            <a:ext cx="18283238" cy="6858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3" y="9501474"/>
            <a:ext cx="18283238" cy="960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645920" y="1138428"/>
            <a:ext cx="15087600" cy="5349240"/>
          </a:xfrm>
        </p:spPr>
        <p:txBody>
          <a:bodyPr anchor="b">
            <a:normAutofit/>
          </a:bodyPr>
          <a:lstStyle>
            <a:lvl1pPr algn="l">
              <a:lnSpc>
                <a:spcPct val="85000"/>
              </a:lnSpc>
              <a:defRPr sz="12000" spc="-75"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650077" y="6683432"/>
            <a:ext cx="15087600" cy="1714500"/>
          </a:xfrm>
        </p:spPr>
        <p:txBody>
          <a:bodyPr lIns="91440" rIns="91440">
            <a:normAutofit/>
          </a:bodyPr>
          <a:lstStyle>
            <a:lvl1pPr marL="0" indent="0" algn="l">
              <a:buNone/>
              <a:defRPr sz="3600" cap="all" spc="300" baseline="0">
                <a:solidFill>
                  <a:schemeClr val="tx2"/>
                </a:solidFill>
                <a:latin typeface="+mj-lt"/>
              </a:defRPr>
            </a:lvl1pPr>
            <a:lvl2pPr marL="685800" indent="0" algn="ctr">
              <a:buNone/>
              <a:defRPr sz="3600"/>
            </a:lvl2pPr>
            <a:lvl3pPr marL="1371600" indent="0" algn="ctr">
              <a:buNone/>
              <a:defRPr sz="3600"/>
            </a:lvl3pPr>
            <a:lvl4pPr marL="2057400" indent="0" algn="ctr">
              <a:buNone/>
              <a:defRPr sz="3000"/>
            </a:lvl4pPr>
            <a:lvl5pPr marL="2743200" indent="0" algn="ctr">
              <a:buNone/>
              <a:defRPr sz="3000"/>
            </a:lvl5pPr>
            <a:lvl6pPr marL="3429000" indent="0" algn="ctr">
              <a:buNone/>
              <a:defRPr sz="3000"/>
            </a:lvl6pPr>
            <a:lvl7pPr marL="4114800" indent="0" algn="ctr">
              <a:buNone/>
              <a:defRPr sz="3000"/>
            </a:lvl7pPr>
            <a:lvl8pPr marL="4800600" indent="0" algn="ctr">
              <a:buNone/>
              <a:defRPr sz="3000"/>
            </a:lvl8pPr>
            <a:lvl9pPr marL="5486400" indent="0" algn="ctr">
              <a:buNone/>
              <a:defRPr sz="3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9/23/2021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9" name="Straight Connector 8"/>
          <p:cNvCxnSpPr/>
          <p:nvPr/>
        </p:nvCxnSpPr>
        <p:spPr>
          <a:xfrm>
            <a:off x="1811487" y="6515100"/>
            <a:ext cx="148132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7819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9/23/2021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68576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4763" y="9601200"/>
            <a:ext cx="18283238" cy="6858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3" y="9501474"/>
            <a:ext cx="18283238" cy="960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45920" y="1138428"/>
            <a:ext cx="15087600" cy="5349240"/>
          </a:xfrm>
        </p:spPr>
        <p:txBody>
          <a:bodyPr anchor="b" anchorCtr="0">
            <a:normAutofit/>
          </a:bodyPr>
          <a:lstStyle>
            <a:lvl1pPr>
              <a:lnSpc>
                <a:spcPct val="85000"/>
              </a:lnSpc>
              <a:defRPr sz="12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645920" y="6679692"/>
            <a:ext cx="15087600" cy="1714500"/>
          </a:xfrm>
        </p:spPr>
        <p:txBody>
          <a:bodyPr lIns="91440" rIns="91440" anchor="t" anchorCtr="0">
            <a:normAutofit/>
          </a:bodyPr>
          <a:lstStyle>
            <a:lvl1pPr marL="0" indent="0">
              <a:buNone/>
              <a:defRPr sz="3600" cap="all" spc="300" baseline="0">
                <a:solidFill>
                  <a:schemeClr val="tx2"/>
                </a:solidFill>
                <a:latin typeface="+mj-lt"/>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9" name="Straight Connector 8"/>
          <p:cNvCxnSpPr/>
          <p:nvPr/>
        </p:nvCxnSpPr>
        <p:spPr>
          <a:xfrm>
            <a:off x="1811487" y="6515100"/>
            <a:ext cx="148132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1504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645920" y="429905"/>
            <a:ext cx="15087600" cy="217613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645917" y="2768601"/>
            <a:ext cx="7406640" cy="60350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9326880" y="2768603"/>
            <a:ext cx="7406640" cy="60350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9/23/2021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67380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645920" y="429905"/>
            <a:ext cx="15087600" cy="217613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645920" y="2769078"/>
            <a:ext cx="7406640" cy="1104423"/>
          </a:xfrm>
        </p:spPr>
        <p:txBody>
          <a:bodyPr lIns="91440" rIns="91440" anchor="ctr">
            <a:normAutofit/>
          </a:bodyPr>
          <a:lstStyle>
            <a:lvl1pPr marL="0" indent="0">
              <a:buNone/>
              <a:defRPr sz="3000" b="0" cap="all" baseline="0">
                <a:solidFill>
                  <a:schemeClr val="tx2"/>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645920" y="3873501"/>
            <a:ext cx="7406640" cy="506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9326880" y="2769078"/>
            <a:ext cx="7406640" cy="1104423"/>
          </a:xfrm>
        </p:spPr>
        <p:txBody>
          <a:bodyPr lIns="91440" rIns="91440" anchor="ctr">
            <a:normAutofit/>
          </a:bodyPr>
          <a:lstStyle>
            <a:lvl1pPr marL="0" indent="0">
              <a:buNone/>
              <a:defRPr sz="3000" b="0" cap="all" baseline="0">
                <a:solidFill>
                  <a:schemeClr val="tx2"/>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326880" y="3873501"/>
            <a:ext cx="7406640" cy="506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9/23/2021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98563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9/23/2021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59447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4763" y="9601200"/>
            <a:ext cx="18283238" cy="6858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23" y="9501474"/>
            <a:ext cx="18283238" cy="960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D8BD707-D9CF-40AE-B4C6-C98DA3205C09}" type="datetimeFigureOut">
              <a:rPr lang="en-US" smtClean="0"/>
              <a:pPr/>
              <a:t>9/23/2021</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82817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25" y="0"/>
            <a:ext cx="6076187" cy="10287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060107" y="0"/>
            <a:ext cx="96012" cy="10287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5800" y="891538"/>
            <a:ext cx="4800600" cy="3429000"/>
          </a:xfrm>
        </p:spPr>
        <p:txBody>
          <a:bodyPr anchor="b">
            <a:normAutofit/>
          </a:bodyPr>
          <a:lstStyle>
            <a:lvl1pPr>
              <a:defRPr sz="5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200900" y="1097280"/>
            <a:ext cx="9738360" cy="7886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4389120"/>
            <a:ext cx="4800600" cy="5068686"/>
          </a:xfrm>
        </p:spPr>
        <p:txBody>
          <a:bodyPr lIns="91440" rIns="91440">
            <a:normAutofit/>
          </a:bodyPr>
          <a:lstStyle>
            <a:lvl1pPr marL="0" indent="0">
              <a:buNone/>
              <a:defRPr sz="2250">
                <a:solidFill>
                  <a:srgbClr val="FFFFFF"/>
                </a:solidFill>
              </a:defRPr>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p>
        </p:txBody>
      </p:sp>
      <p:sp>
        <p:nvSpPr>
          <p:cNvPr id="5" name="Date Placeholder 4"/>
          <p:cNvSpPr>
            <a:spLocks noGrp="1"/>
          </p:cNvSpPr>
          <p:nvPr>
            <p:ph type="dt" sz="half" idx="10"/>
          </p:nvPr>
        </p:nvSpPr>
        <p:spPr>
          <a:xfrm>
            <a:off x="698268" y="9689678"/>
            <a:ext cx="3927765" cy="547688"/>
          </a:xfrm>
        </p:spPr>
        <p:txBody>
          <a:bodyPr/>
          <a:lstStyle>
            <a:lvl1pPr algn="l">
              <a:defRPr/>
            </a:lvl1pPr>
          </a:lstStyle>
          <a:p>
            <a:fld id="{1D8BD707-D9CF-40AE-B4C6-C98DA3205C09}" type="datetimeFigureOut">
              <a:rPr lang="en-US" smtClean="0"/>
              <a:pPr/>
              <a:t>9/23/2021</a:t>
            </a:fld>
            <a:endParaRPr lang="en-US"/>
          </a:p>
        </p:txBody>
      </p:sp>
      <p:sp>
        <p:nvSpPr>
          <p:cNvPr id="6" name="Footer Placeholder 5"/>
          <p:cNvSpPr>
            <a:spLocks noGrp="1"/>
          </p:cNvSpPr>
          <p:nvPr>
            <p:ph type="ftr" sz="quarter" idx="11"/>
          </p:nvPr>
        </p:nvSpPr>
        <p:spPr>
          <a:xfrm>
            <a:off x="7200900" y="9689678"/>
            <a:ext cx="6972300" cy="547688"/>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9199400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1" y="7429500"/>
            <a:ext cx="18283238" cy="28575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23" y="7372614"/>
            <a:ext cx="18283238" cy="960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45921" y="7612380"/>
            <a:ext cx="15170468" cy="1234440"/>
          </a:xfrm>
        </p:spPr>
        <p:txBody>
          <a:bodyPr lIns="91440" tIns="0" rIns="91440" bIns="0" anchor="b">
            <a:noAutofit/>
          </a:bodyPr>
          <a:lstStyle>
            <a:lvl1pPr>
              <a:defRPr sz="54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3" y="0"/>
            <a:ext cx="18287978" cy="7372614"/>
          </a:xfrm>
          <a:solidFill>
            <a:schemeClr val="bg2">
              <a:lumMod val="90000"/>
            </a:schemeClr>
          </a:solidFill>
        </p:spPr>
        <p:txBody>
          <a:bodyPr lIns="457200" tIns="457200"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endParaRPr lang="en-US" dirty="0"/>
          </a:p>
        </p:txBody>
      </p:sp>
      <p:sp>
        <p:nvSpPr>
          <p:cNvPr id="4" name="Text Placeholder 3"/>
          <p:cNvSpPr>
            <a:spLocks noGrp="1"/>
          </p:cNvSpPr>
          <p:nvPr>
            <p:ph type="body" sz="half" idx="2"/>
          </p:nvPr>
        </p:nvSpPr>
        <p:spPr>
          <a:xfrm>
            <a:off x="1645920" y="8860536"/>
            <a:ext cx="15169896" cy="891540"/>
          </a:xfrm>
        </p:spPr>
        <p:txBody>
          <a:bodyPr lIns="91440" tIns="0" rIns="91440" bIns="0">
            <a:normAutofit/>
          </a:bodyPr>
          <a:lstStyle>
            <a:lvl1pPr marL="0" indent="0">
              <a:spcBef>
                <a:spcPts val="0"/>
              </a:spcBef>
              <a:spcAft>
                <a:spcPts val="900"/>
              </a:spcAft>
              <a:buNone/>
              <a:defRPr sz="2250">
                <a:solidFill>
                  <a:srgbClr val="FFFFFF"/>
                </a:solidFill>
              </a:defRPr>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415886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9/23/2021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56844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4763" y="9601200"/>
            <a:ext cx="18283238" cy="6858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3" y="9501474"/>
            <a:ext cx="18283238" cy="960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3087350" y="618453"/>
            <a:ext cx="3943350" cy="863984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618453"/>
            <a:ext cx="11601450" cy="8639847"/>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9/23/2021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73382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2" y="9601200"/>
            <a:ext cx="18288000" cy="6858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23" y="9501474"/>
            <a:ext cx="18287978" cy="9972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645920" y="429905"/>
            <a:ext cx="15087600" cy="2176136"/>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645920" y="2768601"/>
            <a:ext cx="15087600" cy="603504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645921" y="9689678"/>
            <a:ext cx="3708407" cy="547688"/>
          </a:xfrm>
          <a:prstGeom prst="rect">
            <a:avLst/>
          </a:prstGeom>
        </p:spPr>
        <p:txBody>
          <a:bodyPr vert="horz" lIns="91440" tIns="45720" rIns="91440" bIns="45720" rtlCol="0" anchor="ctr"/>
          <a:lstStyle>
            <a:lvl1pPr algn="l">
              <a:defRPr sz="1350">
                <a:solidFill>
                  <a:srgbClr val="FFFFFF"/>
                </a:solidFill>
              </a:defRPr>
            </a:lvl1pPr>
          </a:lstStyle>
          <a:p>
            <a:fld id="{1D8BD707-D9CF-40AE-B4C6-C98DA3205C09}" type="datetimeFigureOut">
              <a:rPr lang="en-US" smtClean="0"/>
              <a:pPr/>
              <a:t>9/23/2021</a:t>
            </a:fld>
            <a:endParaRPr lang="en-US"/>
          </a:p>
        </p:txBody>
      </p:sp>
      <p:sp>
        <p:nvSpPr>
          <p:cNvPr id="5" name="Footer Placeholder 4"/>
          <p:cNvSpPr>
            <a:spLocks noGrp="1"/>
          </p:cNvSpPr>
          <p:nvPr>
            <p:ph type="ftr" sz="quarter" idx="3"/>
          </p:nvPr>
        </p:nvSpPr>
        <p:spPr>
          <a:xfrm>
            <a:off x="5529278" y="9689678"/>
            <a:ext cx="7234206" cy="547688"/>
          </a:xfrm>
          <a:prstGeom prst="rect">
            <a:avLst/>
          </a:prstGeom>
        </p:spPr>
        <p:txBody>
          <a:bodyPr vert="horz" lIns="91440" tIns="45720" rIns="91440" bIns="45720" rtlCol="0" anchor="ctr"/>
          <a:lstStyle>
            <a:lvl1pPr algn="ctr">
              <a:defRPr sz="135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14850688" y="9689678"/>
            <a:ext cx="1968038" cy="547688"/>
          </a:xfrm>
          <a:prstGeom prst="rect">
            <a:avLst/>
          </a:prstGeom>
        </p:spPr>
        <p:txBody>
          <a:bodyPr vert="horz" lIns="91440" tIns="45720" rIns="91440" bIns="45720" rtlCol="0" anchor="ctr"/>
          <a:lstStyle>
            <a:lvl1pPr algn="r">
              <a:defRPr sz="1575">
                <a:solidFill>
                  <a:srgbClr val="FFFFFF"/>
                </a:solidFill>
              </a:defRPr>
            </a:lvl1pPr>
          </a:lstStyle>
          <a:p>
            <a:fld id="{B6F15528-21DE-4FAA-801E-634DDDAF4B2B}" type="slidenum">
              <a:rPr lang="en-US" smtClean="0"/>
              <a:pPr/>
              <a:t>‹#›</a:t>
            </a:fld>
            <a:endParaRPr lang="en-US"/>
          </a:p>
        </p:txBody>
      </p:sp>
      <p:cxnSp>
        <p:nvCxnSpPr>
          <p:cNvPr id="10" name="Straight Connector 9"/>
          <p:cNvCxnSpPr/>
          <p:nvPr/>
        </p:nvCxnSpPr>
        <p:spPr>
          <a:xfrm>
            <a:off x="1790298" y="2606768"/>
            <a:ext cx="149504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557310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1371600" rtl="0" eaLnBrk="1" latinLnBrk="0" hangingPunct="1">
        <a:lnSpc>
          <a:spcPct val="85000"/>
        </a:lnSpc>
        <a:spcBef>
          <a:spcPct val="0"/>
        </a:spcBef>
        <a:buNone/>
        <a:defRPr sz="7200" kern="1200" spc="-75" baseline="0">
          <a:solidFill>
            <a:schemeClr val="tx1">
              <a:lumMod val="75000"/>
              <a:lumOff val="25000"/>
            </a:schemeClr>
          </a:solidFill>
          <a:latin typeface="+mj-lt"/>
          <a:ea typeface="+mj-ea"/>
          <a:cs typeface="+mj-cs"/>
        </a:defRPr>
      </a:lvl1pPr>
    </p:titleStyle>
    <p:bodyStyle>
      <a:lvl1pPr marL="137160" indent="-137160" algn="l" defTabSz="1371600" rtl="0" eaLnBrk="1" latinLnBrk="0" hangingPunct="1">
        <a:lnSpc>
          <a:spcPct val="90000"/>
        </a:lnSpc>
        <a:spcBef>
          <a:spcPts val="1800"/>
        </a:spcBef>
        <a:spcAft>
          <a:spcPts val="300"/>
        </a:spcAft>
        <a:buClr>
          <a:schemeClr val="accent1"/>
        </a:buClr>
        <a:buSzPct val="100000"/>
        <a:buFont typeface="Calibri" panose="020F0502020204030204" pitchFamily="34" charset="0"/>
        <a:buChar char=" "/>
        <a:defRPr sz="3000" kern="1200">
          <a:solidFill>
            <a:schemeClr val="tx1">
              <a:lumMod val="75000"/>
              <a:lumOff val="25000"/>
            </a:schemeClr>
          </a:solidFill>
          <a:latin typeface="+mn-lt"/>
          <a:ea typeface="+mn-ea"/>
          <a:cs typeface="+mn-cs"/>
        </a:defRPr>
      </a:lvl1pPr>
      <a:lvl2pPr marL="576072" indent="-274320" algn="l" defTabSz="1371600" rtl="0" eaLnBrk="1" latinLnBrk="0" hangingPunct="1">
        <a:lnSpc>
          <a:spcPct val="90000"/>
        </a:lnSpc>
        <a:spcBef>
          <a:spcPts val="300"/>
        </a:spcBef>
        <a:spcAft>
          <a:spcPts val="600"/>
        </a:spcAft>
        <a:buClr>
          <a:schemeClr val="accent1"/>
        </a:buClr>
        <a:buFont typeface="Calibri" pitchFamily="34" charset="0"/>
        <a:buChar char="◦"/>
        <a:defRPr sz="2700" kern="1200">
          <a:solidFill>
            <a:schemeClr val="tx1">
              <a:lumMod val="75000"/>
              <a:lumOff val="25000"/>
            </a:schemeClr>
          </a:solidFill>
          <a:latin typeface="+mn-lt"/>
          <a:ea typeface="+mn-ea"/>
          <a:cs typeface="+mn-cs"/>
        </a:defRPr>
      </a:lvl2pPr>
      <a:lvl3pPr marL="850392" indent="-274320" algn="l" defTabSz="1371600" rtl="0" eaLnBrk="1" latinLnBrk="0" hangingPunct="1">
        <a:lnSpc>
          <a:spcPct val="90000"/>
        </a:lnSpc>
        <a:spcBef>
          <a:spcPts val="300"/>
        </a:spcBef>
        <a:spcAft>
          <a:spcPts val="600"/>
        </a:spcAft>
        <a:buClr>
          <a:schemeClr val="accent1"/>
        </a:buClr>
        <a:buFont typeface="Calibri" pitchFamily="34" charset="0"/>
        <a:buChar char="◦"/>
        <a:defRPr sz="2100" kern="1200">
          <a:solidFill>
            <a:schemeClr val="tx1">
              <a:lumMod val="75000"/>
              <a:lumOff val="25000"/>
            </a:schemeClr>
          </a:solidFill>
          <a:latin typeface="+mn-lt"/>
          <a:ea typeface="+mn-ea"/>
          <a:cs typeface="+mn-cs"/>
        </a:defRPr>
      </a:lvl3pPr>
      <a:lvl4pPr marL="1124712" indent="-274320" algn="l" defTabSz="1371600" rtl="0" eaLnBrk="1" latinLnBrk="0" hangingPunct="1">
        <a:lnSpc>
          <a:spcPct val="90000"/>
        </a:lnSpc>
        <a:spcBef>
          <a:spcPts val="300"/>
        </a:spcBef>
        <a:spcAft>
          <a:spcPts val="600"/>
        </a:spcAft>
        <a:buClr>
          <a:schemeClr val="accent1"/>
        </a:buClr>
        <a:buFont typeface="Calibri" pitchFamily="34" charset="0"/>
        <a:buChar char="◦"/>
        <a:defRPr sz="2100" kern="1200">
          <a:solidFill>
            <a:schemeClr val="tx1">
              <a:lumMod val="75000"/>
              <a:lumOff val="25000"/>
            </a:schemeClr>
          </a:solidFill>
          <a:latin typeface="+mn-lt"/>
          <a:ea typeface="+mn-ea"/>
          <a:cs typeface="+mn-cs"/>
        </a:defRPr>
      </a:lvl4pPr>
      <a:lvl5pPr marL="1399032" indent="-274320" algn="l" defTabSz="1371600" rtl="0" eaLnBrk="1" latinLnBrk="0" hangingPunct="1">
        <a:lnSpc>
          <a:spcPct val="90000"/>
        </a:lnSpc>
        <a:spcBef>
          <a:spcPts val="300"/>
        </a:spcBef>
        <a:spcAft>
          <a:spcPts val="600"/>
        </a:spcAft>
        <a:buClr>
          <a:schemeClr val="accent1"/>
        </a:buClr>
        <a:buFont typeface="Calibri" pitchFamily="34" charset="0"/>
        <a:buChar char="◦"/>
        <a:defRPr sz="2100" kern="1200">
          <a:solidFill>
            <a:schemeClr val="tx1">
              <a:lumMod val="75000"/>
              <a:lumOff val="25000"/>
            </a:schemeClr>
          </a:solidFill>
          <a:latin typeface="+mn-lt"/>
          <a:ea typeface="+mn-ea"/>
          <a:cs typeface="+mn-cs"/>
        </a:defRPr>
      </a:lvl5pPr>
      <a:lvl6pPr marL="1650000" indent="-342900" algn="l" defTabSz="1371600" rtl="0" eaLnBrk="1" latinLnBrk="0" hangingPunct="1">
        <a:lnSpc>
          <a:spcPct val="90000"/>
        </a:lnSpc>
        <a:spcBef>
          <a:spcPts val="300"/>
        </a:spcBef>
        <a:spcAft>
          <a:spcPts val="600"/>
        </a:spcAft>
        <a:buClr>
          <a:schemeClr val="accent1"/>
        </a:buClr>
        <a:buFont typeface="Calibri" pitchFamily="34" charset="0"/>
        <a:buChar char="◦"/>
        <a:defRPr sz="2100" kern="1200">
          <a:solidFill>
            <a:schemeClr val="tx1">
              <a:lumMod val="75000"/>
              <a:lumOff val="25000"/>
            </a:schemeClr>
          </a:solidFill>
          <a:latin typeface="+mn-lt"/>
          <a:ea typeface="+mn-ea"/>
          <a:cs typeface="+mn-cs"/>
        </a:defRPr>
      </a:lvl6pPr>
      <a:lvl7pPr marL="1950000" indent="-342900" algn="l" defTabSz="1371600" rtl="0" eaLnBrk="1" latinLnBrk="0" hangingPunct="1">
        <a:lnSpc>
          <a:spcPct val="90000"/>
        </a:lnSpc>
        <a:spcBef>
          <a:spcPts val="300"/>
        </a:spcBef>
        <a:spcAft>
          <a:spcPts val="600"/>
        </a:spcAft>
        <a:buClr>
          <a:schemeClr val="accent1"/>
        </a:buClr>
        <a:buFont typeface="Calibri" pitchFamily="34" charset="0"/>
        <a:buChar char="◦"/>
        <a:defRPr sz="2100" kern="1200">
          <a:solidFill>
            <a:schemeClr val="tx1">
              <a:lumMod val="75000"/>
              <a:lumOff val="25000"/>
            </a:schemeClr>
          </a:solidFill>
          <a:latin typeface="+mn-lt"/>
          <a:ea typeface="+mn-ea"/>
          <a:cs typeface="+mn-cs"/>
        </a:defRPr>
      </a:lvl7pPr>
      <a:lvl8pPr marL="2250000" indent="-342900" algn="l" defTabSz="1371600" rtl="0" eaLnBrk="1" latinLnBrk="0" hangingPunct="1">
        <a:lnSpc>
          <a:spcPct val="90000"/>
        </a:lnSpc>
        <a:spcBef>
          <a:spcPts val="300"/>
        </a:spcBef>
        <a:spcAft>
          <a:spcPts val="600"/>
        </a:spcAft>
        <a:buClr>
          <a:schemeClr val="accent1"/>
        </a:buClr>
        <a:buFont typeface="Calibri" pitchFamily="34" charset="0"/>
        <a:buChar char="◦"/>
        <a:defRPr sz="2100" kern="1200">
          <a:solidFill>
            <a:schemeClr val="tx1">
              <a:lumMod val="75000"/>
              <a:lumOff val="25000"/>
            </a:schemeClr>
          </a:solidFill>
          <a:latin typeface="+mn-lt"/>
          <a:ea typeface="+mn-ea"/>
          <a:cs typeface="+mn-cs"/>
        </a:defRPr>
      </a:lvl8pPr>
      <a:lvl9pPr marL="2550000" indent="-342900" algn="l" defTabSz="1371600" rtl="0" eaLnBrk="1" latinLnBrk="0" hangingPunct="1">
        <a:lnSpc>
          <a:spcPct val="90000"/>
        </a:lnSpc>
        <a:spcBef>
          <a:spcPts val="300"/>
        </a:spcBef>
        <a:spcAft>
          <a:spcPts val="600"/>
        </a:spcAft>
        <a:buClr>
          <a:schemeClr val="accent1"/>
        </a:buClr>
        <a:buFont typeface="Calibri" pitchFamily="34" charset="0"/>
        <a:buChar char="◦"/>
        <a:defRPr sz="2100" kern="1200">
          <a:solidFill>
            <a:schemeClr val="tx1">
              <a:lumMod val="75000"/>
              <a:lumOff val="25000"/>
            </a:schemeClr>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urbanevolution-litc.com/2020/01/28/urbanization-and-zoonotic-disease/" TargetMode="Externa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s://creativecommons.org/licenses/by/3.0/" TargetMode="External"/><Relationship Id="rId4" Type="http://schemas.openxmlformats.org/officeDocument/2006/relationships/hyperlink" Target="http://www.slideshare.net/kategukeisen/problem-based-learning-basics"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www.pikist.com/free-photo-smmwi"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s://creativecommons.org/licenses/by-nc/3.0/" TargetMode="External"/><Relationship Id="rId4" Type="http://schemas.openxmlformats.org/officeDocument/2006/relationships/hyperlink" Target="https://ecampusontario.pressbooks.pub/introductiontoipcp/chapter/40/"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s://pxhere.com/en/photo/1259431"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s://www.publicdomainpictures.net/view-image.php?image=276116&amp;picture=questions-book"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hyperlink" Target="https://creativecommons.org/licenses/by-nc-nd/3.0/" TargetMode="External"/><Relationship Id="rId4" Type="http://schemas.openxmlformats.org/officeDocument/2006/relationships/hyperlink" Target="http://www.gbcnv.edu/assessment/" TargetMode="Externa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27.xml"/><Relationship Id="rId7" Type="http://schemas.microsoft.com/office/2007/relationships/diagramDrawing" Target="../diagrams/drawing27.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Colors" Target="../diagrams/colors27.xml"/><Relationship Id="rId5" Type="http://schemas.openxmlformats.org/officeDocument/2006/relationships/diagramQuickStyle" Target="../diagrams/quickStyle27.xml"/><Relationship Id="rId4" Type="http://schemas.openxmlformats.org/officeDocument/2006/relationships/diagramLayout" Target="../diagrams/layout27.xml"/></Relationships>
</file>

<file path=ppt/slides/_rels/slide4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28.xml"/><Relationship Id="rId7" Type="http://schemas.microsoft.com/office/2007/relationships/diagramDrawing" Target="../diagrams/drawing28.xml"/><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diagramColors" Target="../diagrams/colors28.xml"/><Relationship Id="rId5" Type="http://schemas.openxmlformats.org/officeDocument/2006/relationships/diagramQuickStyle" Target="../diagrams/quickStyle28.xml"/><Relationship Id="rId4" Type="http://schemas.openxmlformats.org/officeDocument/2006/relationships/diagramLayout" Target="../diagrams/layout28.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hyperlink" Target="https://creativecommons.org/licenses/by-nc-nd/3.0/" TargetMode="External"/><Relationship Id="rId4" Type="http://schemas.openxmlformats.org/officeDocument/2006/relationships/hyperlink" Target="http://www.gbcnv.edu/assessment/" TargetMode="Externa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29.xml"/><Relationship Id="rId7" Type="http://schemas.microsoft.com/office/2007/relationships/diagramDrawing" Target="../diagrams/drawing29.xml"/><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diagramColors" Target="../diagrams/colors29.xml"/><Relationship Id="rId5" Type="http://schemas.openxmlformats.org/officeDocument/2006/relationships/diagramQuickStyle" Target="../diagrams/quickStyle29.xml"/><Relationship Id="rId4" Type="http://schemas.openxmlformats.org/officeDocument/2006/relationships/diagramLayout" Target="../diagrams/layout29.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30.xml"/><Relationship Id="rId7" Type="http://schemas.microsoft.com/office/2007/relationships/diagramDrawing" Target="../diagrams/drawing30.xml"/><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diagramColors" Target="../diagrams/colors30.xml"/><Relationship Id="rId5" Type="http://schemas.openxmlformats.org/officeDocument/2006/relationships/diagramQuickStyle" Target="../diagrams/quickStyle30.xml"/><Relationship Id="rId4" Type="http://schemas.openxmlformats.org/officeDocument/2006/relationships/diagramLayout" Target="../diagrams/layout30.xml"/></Relationships>
</file>

<file path=ppt/slides/_rels/slide5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hyperlink" Target="https://creativecommons.org/licenses/by-nc-nd/3.0/" TargetMode="External"/><Relationship Id="rId4" Type="http://schemas.openxmlformats.org/officeDocument/2006/relationships/hyperlink" Target="http://www.theroadtothehorizon.org/2007/11/rumble-uganda-flooding.html" TargetMode="Externa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31.xml"/><Relationship Id="rId7" Type="http://schemas.microsoft.com/office/2007/relationships/diagramDrawing" Target="../diagrams/drawing31.xml"/><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diagramColors" Target="../diagrams/colors31.xml"/><Relationship Id="rId5" Type="http://schemas.openxmlformats.org/officeDocument/2006/relationships/diagramQuickStyle" Target="../diagrams/quickStyle31.xml"/><Relationship Id="rId4" Type="http://schemas.openxmlformats.org/officeDocument/2006/relationships/diagramLayout" Target="../diagrams/layout31.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32.xml"/><Relationship Id="rId2" Type="http://schemas.openxmlformats.org/officeDocument/2006/relationships/diagramData" Target="../diagrams/data32.xml"/><Relationship Id="rId1" Type="http://schemas.openxmlformats.org/officeDocument/2006/relationships/slideLayout" Target="../slideLayouts/slideLayout2.xml"/><Relationship Id="rId6" Type="http://schemas.microsoft.com/office/2007/relationships/diagramDrawing" Target="../diagrams/drawing32.xml"/><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hyperlink" Target="https://creativecommons.org/licenses/by-nc-sa/3.0/" TargetMode="External"/><Relationship Id="rId4" Type="http://schemas.openxmlformats.org/officeDocument/2006/relationships/hyperlink" Target="http://www.cultura21.net/karamoja/html/resources/photos/herding.php" TargetMode="External"/></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33.xml"/><Relationship Id="rId7" Type="http://schemas.microsoft.com/office/2007/relationships/diagramDrawing" Target="../diagrams/drawing33.xml"/><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diagramColors" Target="../diagrams/colors33.xml"/><Relationship Id="rId5" Type="http://schemas.openxmlformats.org/officeDocument/2006/relationships/diagramQuickStyle" Target="../diagrams/quickStyle33.xml"/><Relationship Id="rId4" Type="http://schemas.openxmlformats.org/officeDocument/2006/relationships/diagramLayout" Target="../diagrams/layout33.xm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34.xml"/><Relationship Id="rId7" Type="http://schemas.microsoft.com/office/2007/relationships/diagramDrawing" Target="../diagrams/drawing34.xml"/><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diagramColors" Target="../diagrams/colors34.xml"/><Relationship Id="rId5" Type="http://schemas.openxmlformats.org/officeDocument/2006/relationships/diagramQuickStyle" Target="../diagrams/quickStyle34.xml"/><Relationship Id="rId4" Type="http://schemas.openxmlformats.org/officeDocument/2006/relationships/diagramLayout" Target="../diagrams/layout34.xml"/></Relationships>
</file>

<file path=ppt/slides/_rels/slide64.xml.rels><?xml version="1.0" encoding="UTF-8" standalone="yes"?>
<Relationships xmlns="http://schemas.openxmlformats.org/package/2006/relationships"><Relationship Id="rId3" Type="http://schemas.openxmlformats.org/officeDocument/2006/relationships/diagramData" Target="../diagrams/data35.xml"/><Relationship Id="rId7" Type="http://schemas.microsoft.com/office/2007/relationships/diagramDrawing" Target="../diagrams/drawing35.xml"/><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diagramColors" Target="../diagrams/colors35.xml"/><Relationship Id="rId5" Type="http://schemas.openxmlformats.org/officeDocument/2006/relationships/diagramQuickStyle" Target="../diagrams/quickStyle35.xml"/><Relationship Id="rId4" Type="http://schemas.openxmlformats.org/officeDocument/2006/relationships/diagramLayout" Target="../diagrams/layout35.xml"/></Relationships>
</file>

<file path=ppt/slides/_rels/slide65.xml.rels><?xml version="1.0" encoding="UTF-8" standalone="yes"?>
<Relationships xmlns="http://schemas.openxmlformats.org/package/2006/relationships"><Relationship Id="rId3" Type="http://schemas.openxmlformats.org/officeDocument/2006/relationships/diagramData" Target="../diagrams/data36.xml"/><Relationship Id="rId7" Type="http://schemas.microsoft.com/office/2007/relationships/diagramDrawing" Target="../diagrams/drawing36.xml"/><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diagramColors" Target="../diagrams/colors36.xml"/><Relationship Id="rId5" Type="http://schemas.openxmlformats.org/officeDocument/2006/relationships/diagramQuickStyle" Target="../diagrams/quickStyle36.xml"/><Relationship Id="rId4" Type="http://schemas.openxmlformats.org/officeDocument/2006/relationships/diagramLayout" Target="../diagrams/layout36.xml"/></Relationships>
</file>

<file path=ppt/slides/_rels/slide6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srcRect/>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a:off x="0" y="1485900"/>
            <a:ext cx="14260443" cy="6288667"/>
            <a:chOff x="0" y="0"/>
            <a:chExt cx="19826723" cy="8080089"/>
          </a:xfrm>
        </p:grpSpPr>
        <p:sp>
          <p:nvSpPr>
            <p:cNvPr id="3" name="AutoShape 3"/>
            <p:cNvSpPr/>
            <p:nvPr/>
          </p:nvSpPr>
          <p:spPr>
            <a:xfrm>
              <a:off x="0" y="0"/>
              <a:ext cx="19826723" cy="8080089"/>
            </a:xfrm>
            <a:prstGeom prst="rect">
              <a:avLst/>
            </a:prstGeom>
            <a:solidFill>
              <a:srgbClr val="053D57">
                <a:alpha val="94902"/>
              </a:srgbClr>
            </a:solidFill>
          </p:spPr>
        </p:sp>
        <p:sp>
          <p:nvSpPr>
            <p:cNvPr id="4" name="TextBox 4"/>
            <p:cNvSpPr txBox="1"/>
            <p:nvPr/>
          </p:nvSpPr>
          <p:spPr>
            <a:xfrm>
              <a:off x="2763752" y="973743"/>
              <a:ext cx="11234305" cy="571427"/>
            </a:xfrm>
            <a:prstGeom prst="rect">
              <a:avLst/>
            </a:prstGeom>
          </p:spPr>
          <p:txBody>
            <a:bodyPr lIns="0" tIns="0" rIns="0" bIns="0" rtlCol="0" anchor="t">
              <a:spAutoFit/>
            </a:bodyPr>
            <a:lstStyle/>
            <a:p>
              <a:pPr algn="l">
                <a:lnSpc>
                  <a:spcPts val="3919"/>
                </a:lnSpc>
              </a:pPr>
              <a:r>
                <a:rPr lang="en-US" sz="2799" dirty="0">
                  <a:solidFill>
                    <a:srgbClr val="97BCC7"/>
                  </a:solidFill>
                  <a:latin typeface="Montserrat Light"/>
                </a:rPr>
                <a:t>ONE HEALTH WORKFORCE ACADEMIES</a:t>
              </a:r>
            </a:p>
          </p:txBody>
        </p:sp>
        <p:sp>
          <p:nvSpPr>
            <p:cNvPr id="5" name="TextBox 5"/>
            <p:cNvSpPr txBox="1"/>
            <p:nvPr/>
          </p:nvSpPr>
          <p:spPr>
            <a:xfrm>
              <a:off x="2763752" y="6398109"/>
              <a:ext cx="11234305" cy="624731"/>
            </a:xfrm>
            <a:prstGeom prst="rect">
              <a:avLst/>
            </a:prstGeom>
          </p:spPr>
          <p:txBody>
            <a:bodyPr wrap="square" lIns="0" tIns="0" rIns="0" bIns="0" rtlCol="0" anchor="t">
              <a:spAutoFit/>
            </a:bodyPr>
            <a:lstStyle/>
            <a:p>
              <a:pPr algn="l">
                <a:lnSpc>
                  <a:spcPts val="4059"/>
                </a:lnSpc>
              </a:pPr>
              <a:r>
                <a:rPr lang="en-US" sz="2899" dirty="0">
                  <a:solidFill>
                    <a:srgbClr val="97BCC7"/>
                  </a:solidFill>
                  <a:latin typeface="Montserrat Light Italics"/>
                </a:rPr>
                <a:t>One Health Supplemental Course Materials</a:t>
              </a:r>
            </a:p>
          </p:txBody>
        </p:sp>
        <p:sp>
          <p:nvSpPr>
            <p:cNvPr id="6" name="TextBox 6"/>
            <p:cNvSpPr txBox="1"/>
            <p:nvPr/>
          </p:nvSpPr>
          <p:spPr>
            <a:xfrm>
              <a:off x="2763752" y="2146298"/>
              <a:ext cx="14830641" cy="3858946"/>
            </a:xfrm>
            <a:prstGeom prst="rect">
              <a:avLst/>
            </a:prstGeom>
          </p:spPr>
          <p:txBody>
            <a:bodyPr lIns="0" tIns="0" rIns="0" bIns="0" rtlCol="0" anchor="t">
              <a:spAutoFit/>
            </a:bodyPr>
            <a:lstStyle/>
            <a:p>
              <a:pPr algn="l">
                <a:lnSpc>
                  <a:spcPts val="7560"/>
                </a:lnSpc>
              </a:pPr>
              <a:r>
                <a:rPr lang="en-US" sz="8400" dirty="0">
                  <a:solidFill>
                    <a:srgbClr val="F8FBFD"/>
                  </a:solidFill>
                  <a:latin typeface="Cinzel"/>
                </a:rPr>
                <a:t> A One Health Approach to Risk Assessment</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194C8-8EFB-43D8-B322-0597704A04C1}"/>
              </a:ext>
            </a:extLst>
          </p:cNvPr>
          <p:cNvSpPr>
            <a:spLocks noGrp="1"/>
          </p:cNvSpPr>
          <p:nvPr>
            <p:ph type="title"/>
          </p:nvPr>
        </p:nvSpPr>
        <p:spPr>
          <a:xfrm>
            <a:off x="1645920" y="429904"/>
            <a:ext cx="15087600" cy="2176136"/>
          </a:xfrm>
        </p:spPr>
        <p:txBody>
          <a:bodyPr>
            <a:normAutofit/>
          </a:bodyPr>
          <a:lstStyle/>
          <a:p>
            <a:r>
              <a:rPr lang="en-US" dirty="0"/>
              <a:t>Opening Questions	</a:t>
            </a:r>
          </a:p>
        </p:txBody>
      </p:sp>
      <p:graphicFrame>
        <p:nvGraphicFramePr>
          <p:cNvPr id="5" name="Content Placeholder 2">
            <a:extLst>
              <a:ext uri="{FF2B5EF4-FFF2-40B4-BE49-F238E27FC236}">
                <a16:creationId xmlns:a16="http://schemas.microsoft.com/office/drawing/2014/main" id="{1E92A239-DA33-434A-9C70-DF6B95055EF4}"/>
              </a:ext>
            </a:extLst>
          </p:cNvPr>
          <p:cNvGraphicFramePr>
            <a:graphicFrameLocks noGrp="1"/>
          </p:cNvGraphicFramePr>
          <p:nvPr>
            <p:ph idx="1"/>
            <p:extLst>
              <p:ext uri="{D42A27DB-BD31-4B8C-83A1-F6EECF244321}">
                <p14:modId xmlns:p14="http://schemas.microsoft.com/office/powerpoint/2010/main" val="1515400325"/>
              </p:ext>
            </p:extLst>
          </p:nvPr>
        </p:nvGraphicFramePr>
        <p:xfrm>
          <a:off x="1645444" y="3147772"/>
          <a:ext cx="15087600" cy="56791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16020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E40B6-3007-47E8-B074-D08E6D62E180}"/>
              </a:ext>
            </a:extLst>
          </p:cNvPr>
          <p:cNvSpPr>
            <a:spLocks noGrp="1"/>
          </p:cNvSpPr>
          <p:nvPr>
            <p:ph type="title"/>
          </p:nvPr>
        </p:nvSpPr>
        <p:spPr>
          <a:xfrm>
            <a:off x="7934631" y="958645"/>
            <a:ext cx="9379975" cy="5529023"/>
          </a:xfrm>
        </p:spPr>
        <p:txBody>
          <a:bodyPr vert="horz" lIns="91440" tIns="45720" rIns="91440" bIns="45720" rtlCol="0" anchor="b">
            <a:normAutofit/>
          </a:bodyPr>
          <a:lstStyle/>
          <a:p>
            <a:pPr defTabSz="914400"/>
            <a:r>
              <a:rPr lang="en-US" sz="8000" spc="-50" dirty="0">
                <a:solidFill>
                  <a:schemeClr val="tx1">
                    <a:lumMod val="85000"/>
                    <a:lumOff val="15000"/>
                  </a:schemeClr>
                </a:solidFill>
              </a:rPr>
              <a:t>Session 1: Principles of Risk Assessment </a:t>
            </a:r>
          </a:p>
        </p:txBody>
      </p:sp>
      <p:sp>
        <p:nvSpPr>
          <p:cNvPr id="3" name="Subtitle 2">
            <a:extLst>
              <a:ext uri="{FF2B5EF4-FFF2-40B4-BE49-F238E27FC236}">
                <a16:creationId xmlns:a16="http://schemas.microsoft.com/office/drawing/2014/main" id="{0751FEAC-44BA-4101-951F-2A7E1C784FBF}"/>
              </a:ext>
            </a:extLst>
          </p:cNvPr>
          <p:cNvSpPr>
            <a:spLocks noGrp="1"/>
          </p:cNvSpPr>
          <p:nvPr>
            <p:ph idx="1"/>
          </p:nvPr>
        </p:nvSpPr>
        <p:spPr>
          <a:xfrm>
            <a:off x="7934629" y="6683431"/>
            <a:ext cx="9404021" cy="1857924"/>
          </a:xfrm>
        </p:spPr>
        <p:txBody>
          <a:bodyPr vert="horz" lIns="91440" tIns="45720" rIns="91440" bIns="45720" rtlCol="0">
            <a:normAutofit/>
          </a:bodyPr>
          <a:lstStyle/>
          <a:p>
            <a:pPr marL="0" indent="0" defTabSz="914400">
              <a:spcBef>
                <a:spcPts val="1200"/>
              </a:spcBef>
              <a:spcAft>
                <a:spcPts val="200"/>
              </a:spcAft>
              <a:buNone/>
            </a:pPr>
            <a:r>
              <a:rPr lang="en-US" sz="2400" cap="all" spc="200">
                <a:solidFill>
                  <a:schemeClr val="tx1">
                    <a:lumMod val="85000"/>
                    <a:lumOff val="15000"/>
                  </a:schemeClr>
                </a:solidFill>
                <a:latin typeface="+mj-lt"/>
              </a:rPr>
              <a:t>Zoonotic Diseases and The One Health approach</a:t>
            </a:r>
          </a:p>
        </p:txBody>
      </p:sp>
      <p:pic>
        <p:nvPicPr>
          <p:cNvPr id="5" name="Picture 4">
            <a:extLst>
              <a:ext uri="{FF2B5EF4-FFF2-40B4-BE49-F238E27FC236}">
                <a16:creationId xmlns:a16="http://schemas.microsoft.com/office/drawing/2014/main" id="{EEBBF4E4-8B45-49E7-BB94-81B4DD4EE52F}"/>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0503" r="20503"/>
          <a:stretch/>
        </p:blipFill>
        <p:spPr>
          <a:xfrm>
            <a:off x="950998" y="931080"/>
            <a:ext cx="6001973" cy="7630399"/>
          </a:xfrm>
          <a:prstGeom prst="rect">
            <a:avLst/>
          </a:prstGeom>
        </p:spPr>
      </p:pic>
      <p:sp>
        <p:nvSpPr>
          <p:cNvPr id="7" name="TextBox 6">
            <a:extLst>
              <a:ext uri="{FF2B5EF4-FFF2-40B4-BE49-F238E27FC236}">
                <a16:creationId xmlns:a16="http://schemas.microsoft.com/office/drawing/2014/main" id="{B111F8B3-CB18-44CD-AF76-D6BD833B57FE}"/>
              </a:ext>
            </a:extLst>
          </p:cNvPr>
          <p:cNvSpPr txBox="1"/>
          <p:nvPr/>
        </p:nvSpPr>
        <p:spPr>
          <a:xfrm>
            <a:off x="950998" y="9006759"/>
            <a:ext cx="9144000" cy="369332"/>
          </a:xfrm>
          <a:prstGeom prst="rect">
            <a:avLst/>
          </a:prstGeom>
          <a:noFill/>
        </p:spPr>
        <p:txBody>
          <a:bodyPr wrap="square">
            <a:spAutoFit/>
          </a:bodyPr>
          <a:lstStyle/>
          <a:p>
            <a:r>
              <a:rPr lang="en-US" i="1" dirty="0"/>
              <a:t>(Image: Centers for Disease Control and Prevention)</a:t>
            </a:r>
            <a:endParaRPr lang="en-US" dirty="0"/>
          </a:p>
        </p:txBody>
      </p:sp>
    </p:spTree>
    <p:extLst>
      <p:ext uri="{BB962C8B-B14F-4D97-AF65-F5344CB8AC3E}">
        <p14:creationId xmlns:p14="http://schemas.microsoft.com/office/powerpoint/2010/main" val="2535213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6E0C3-E9B2-422C-AD85-0110780B7DC6}"/>
              </a:ext>
            </a:extLst>
          </p:cNvPr>
          <p:cNvSpPr>
            <a:spLocks noGrp="1"/>
          </p:cNvSpPr>
          <p:nvPr>
            <p:ph type="title"/>
          </p:nvPr>
        </p:nvSpPr>
        <p:spPr/>
        <p:txBody>
          <a:bodyPr>
            <a:normAutofit/>
          </a:bodyPr>
          <a:lstStyle/>
          <a:p>
            <a:r>
              <a:rPr lang="en-US"/>
              <a:t>Principles of Risk Assessment</a:t>
            </a:r>
          </a:p>
        </p:txBody>
      </p:sp>
      <p:graphicFrame>
        <p:nvGraphicFramePr>
          <p:cNvPr id="5" name="Content Placeholder 2">
            <a:extLst>
              <a:ext uri="{FF2B5EF4-FFF2-40B4-BE49-F238E27FC236}">
                <a16:creationId xmlns:a16="http://schemas.microsoft.com/office/drawing/2014/main" id="{B9A5859F-980F-4660-A35C-B6AD39ECBF79}"/>
              </a:ext>
            </a:extLst>
          </p:cNvPr>
          <p:cNvGraphicFramePr>
            <a:graphicFrameLocks noGrp="1"/>
          </p:cNvGraphicFramePr>
          <p:nvPr>
            <p:ph idx="1"/>
            <p:extLst>
              <p:ext uri="{D42A27DB-BD31-4B8C-83A1-F6EECF244321}">
                <p14:modId xmlns:p14="http://schemas.microsoft.com/office/powerpoint/2010/main" val="2183910353"/>
              </p:ext>
            </p:extLst>
          </p:nvPr>
        </p:nvGraphicFramePr>
        <p:xfrm>
          <a:off x="1645444" y="3147772"/>
          <a:ext cx="15087600" cy="5679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26906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4D53B-509B-42A8-842E-AE125BFBC9A2}"/>
              </a:ext>
            </a:extLst>
          </p:cNvPr>
          <p:cNvSpPr>
            <a:spLocks noGrp="1"/>
          </p:cNvSpPr>
          <p:nvPr>
            <p:ph type="title"/>
          </p:nvPr>
        </p:nvSpPr>
        <p:spPr/>
        <p:txBody>
          <a:bodyPr>
            <a:normAutofit/>
          </a:bodyPr>
          <a:lstStyle/>
          <a:p>
            <a:r>
              <a:rPr lang="en-US"/>
              <a:t>Zoonotic Disease</a:t>
            </a:r>
          </a:p>
        </p:txBody>
      </p:sp>
      <p:graphicFrame>
        <p:nvGraphicFramePr>
          <p:cNvPr id="17" name="Content Placeholder 2">
            <a:extLst>
              <a:ext uri="{FF2B5EF4-FFF2-40B4-BE49-F238E27FC236}">
                <a16:creationId xmlns:a16="http://schemas.microsoft.com/office/drawing/2014/main" id="{DCAA24E3-E888-4CC7-B47E-7A411D51B426}"/>
              </a:ext>
            </a:extLst>
          </p:cNvPr>
          <p:cNvGraphicFramePr>
            <a:graphicFrameLocks noGrp="1"/>
          </p:cNvGraphicFramePr>
          <p:nvPr>
            <p:ph idx="1"/>
            <p:extLst>
              <p:ext uri="{D42A27DB-BD31-4B8C-83A1-F6EECF244321}">
                <p14:modId xmlns:p14="http://schemas.microsoft.com/office/powerpoint/2010/main" val="470758949"/>
              </p:ext>
            </p:extLst>
          </p:nvPr>
        </p:nvGraphicFramePr>
        <p:xfrm>
          <a:off x="1645444" y="3147772"/>
          <a:ext cx="15087600" cy="56791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08240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78BCB-CC3C-4C08-826B-052B16528FAB}"/>
              </a:ext>
            </a:extLst>
          </p:cNvPr>
          <p:cNvSpPr>
            <a:spLocks noGrp="1"/>
          </p:cNvSpPr>
          <p:nvPr>
            <p:ph type="title"/>
          </p:nvPr>
        </p:nvSpPr>
        <p:spPr/>
        <p:txBody>
          <a:bodyPr>
            <a:normAutofit/>
          </a:bodyPr>
          <a:lstStyle/>
          <a:p>
            <a:r>
              <a:rPr lang="en-US"/>
              <a:t>Components of Risk Assessment</a:t>
            </a:r>
          </a:p>
        </p:txBody>
      </p:sp>
      <p:graphicFrame>
        <p:nvGraphicFramePr>
          <p:cNvPr id="5" name="Content Placeholder 2">
            <a:extLst>
              <a:ext uri="{FF2B5EF4-FFF2-40B4-BE49-F238E27FC236}">
                <a16:creationId xmlns:a16="http://schemas.microsoft.com/office/drawing/2014/main" id="{BDC86F85-76B4-49FA-8193-746F9C4D6FC2}"/>
              </a:ext>
            </a:extLst>
          </p:cNvPr>
          <p:cNvGraphicFramePr>
            <a:graphicFrameLocks noGrp="1"/>
          </p:cNvGraphicFramePr>
          <p:nvPr>
            <p:ph idx="1"/>
            <p:extLst>
              <p:ext uri="{D42A27DB-BD31-4B8C-83A1-F6EECF244321}">
                <p14:modId xmlns:p14="http://schemas.microsoft.com/office/powerpoint/2010/main" val="4127378686"/>
              </p:ext>
            </p:extLst>
          </p:nvPr>
        </p:nvGraphicFramePr>
        <p:xfrm>
          <a:off x="1645444" y="3147772"/>
          <a:ext cx="15087600" cy="56791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951255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F01FA-4B17-461B-9E55-D99FE1FCD0BC}"/>
              </a:ext>
            </a:extLst>
          </p:cNvPr>
          <p:cNvSpPr>
            <a:spLocks noGrp="1"/>
          </p:cNvSpPr>
          <p:nvPr>
            <p:ph type="title"/>
          </p:nvPr>
        </p:nvSpPr>
        <p:spPr>
          <a:xfrm>
            <a:off x="12265818" y="952419"/>
            <a:ext cx="5058793" cy="7583856"/>
          </a:xfrm>
        </p:spPr>
        <p:txBody>
          <a:bodyPr anchor="ctr">
            <a:normAutofit/>
          </a:bodyPr>
          <a:lstStyle/>
          <a:p>
            <a:r>
              <a:rPr lang="en-US"/>
              <a:t>Methods of Risk Assessment</a:t>
            </a:r>
          </a:p>
        </p:txBody>
      </p:sp>
      <p:graphicFrame>
        <p:nvGraphicFramePr>
          <p:cNvPr id="14" name="Content Placeholder 2">
            <a:extLst>
              <a:ext uri="{FF2B5EF4-FFF2-40B4-BE49-F238E27FC236}">
                <a16:creationId xmlns:a16="http://schemas.microsoft.com/office/drawing/2014/main" id="{2650E9F3-D3E6-48B3-A3D3-5E71A88A3201}"/>
              </a:ext>
            </a:extLst>
          </p:cNvPr>
          <p:cNvGraphicFramePr>
            <a:graphicFrameLocks noGrp="1"/>
          </p:cNvGraphicFramePr>
          <p:nvPr>
            <p:ph idx="1"/>
            <p:extLst>
              <p:ext uri="{D42A27DB-BD31-4B8C-83A1-F6EECF244321}">
                <p14:modId xmlns:p14="http://schemas.microsoft.com/office/powerpoint/2010/main" val="1188521153"/>
              </p:ext>
            </p:extLst>
          </p:nvPr>
        </p:nvGraphicFramePr>
        <p:xfrm>
          <a:off x="950119" y="959644"/>
          <a:ext cx="10365581" cy="75771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03094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AC465-C807-4C6E-9F1B-D4B85EA8E92E}"/>
              </a:ext>
            </a:extLst>
          </p:cNvPr>
          <p:cNvSpPr>
            <a:spLocks noGrp="1"/>
          </p:cNvSpPr>
          <p:nvPr>
            <p:ph type="title"/>
          </p:nvPr>
        </p:nvSpPr>
        <p:spPr>
          <a:xfrm>
            <a:off x="1645920" y="429904"/>
            <a:ext cx="4442700" cy="3167216"/>
          </a:xfrm>
        </p:spPr>
        <p:txBody>
          <a:bodyPr>
            <a:normAutofit/>
          </a:bodyPr>
          <a:lstStyle/>
          <a:p>
            <a:r>
              <a:rPr lang="en-US" sz="6000" dirty="0"/>
              <a:t>Activity 1</a:t>
            </a:r>
          </a:p>
        </p:txBody>
      </p:sp>
      <p:sp>
        <p:nvSpPr>
          <p:cNvPr id="19" name="Content Placeholder 8">
            <a:extLst>
              <a:ext uri="{FF2B5EF4-FFF2-40B4-BE49-F238E27FC236}">
                <a16:creationId xmlns:a16="http://schemas.microsoft.com/office/drawing/2014/main" id="{B66BE92C-2EEF-41D8-8D9F-0626CC2CDB8F}"/>
              </a:ext>
            </a:extLst>
          </p:cNvPr>
          <p:cNvSpPr>
            <a:spLocks noGrp="1"/>
          </p:cNvSpPr>
          <p:nvPr>
            <p:ph idx="1"/>
          </p:nvPr>
        </p:nvSpPr>
        <p:spPr>
          <a:xfrm>
            <a:off x="1614648" y="3597120"/>
            <a:ext cx="4417225" cy="5206519"/>
          </a:xfrm>
        </p:spPr>
        <p:txBody>
          <a:bodyPr>
            <a:normAutofit/>
          </a:bodyPr>
          <a:lstStyle/>
          <a:p>
            <a:r>
              <a:rPr lang="en-US" sz="7200" dirty="0"/>
              <a:t>Reading and Discussion </a:t>
            </a:r>
          </a:p>
        </p:txBody>
      </p:sp>
      <p:pic>
        <p:nvPicPr>
          <p:cNvPr id="5" name="Content Placeholder 4">
            <a:extLst>
              <a:ext uri="{FF2B5EF4-FFF2-40B4-BE49-F238E27FC236}">
                <a16:creationId xmlns:a16="http://schemas.microsoft.com/office/drawing/2014/main" id="{3725A949-9BDE-4786-82B6-69F731226316}"/>
              </a:ext>
            </a:extLst>
          </p:cNvPr>
          <p:cNvPicPr>
            <a:picLocks noChangeAspect="1"/>
          </p:cNvPicPr>
          <p:nvPr/>
        </p:nvPicPr>
        <p:blipFill>
          <a:blip r:embed="rId3"/>
          <a:stretch>
            <a:fillRect/>
          </a:stretch>
        </p:blipFill>
        <p:spPr>
          <a:xfrm>
            <a:off x="6980169" y="1410196"/>
            <a:ext cx="10358266" cy="6681081"/>
          </a:xfrm>
          <a:prstGeom prst="rect">
            <a:avLst/>
          </a:prstGeom>
        </p:spPr>
      </p:pic>
      <p:sp>
        <p:nvSpPr>
          <p:cNvPr id="6" name="TextBox 5">
            <a:extLst>
              <a:ext uri="{FF2B5EF4-FFF2-40B4-BE49-F238E27FC236}">
                <a16:creationId xmlns:a16="http://schemas.microsoft.com/office/drawing/2014/main" id="{30282936-DEFD-454A-9F49-38026C7362F2}"/>
              </a:ext>
            </a:extLst>
          </p:cNvPr>
          <p:cNvSpPr txBox="1"/>
          <p:nvPr/>
        </p:nvSpPr>
        <p:spPr>
          <a:xfrm>
            <a:off x="6721222" y="8692138"/>
            <a:ext cx="11535402" cy="369332"/>
          </a:xfrm>
          <a:prstGeom prst="rect">
            <a:avLst/>
          </a:prstGeom>
          <a:noFill/>
        </p:spPr>
        <p:txBody>
          <a:bodyPr wrap="none" rtlCol="0">
            <a:spAutoFit/>
          </a:bodyPr>
          <a:lstStyle/>
          <a:p>
            <a:r>
              <a:rPr lang="en-US" dirty="0"/>
              <a:t>Source: https://news.mongabay.com/2021/08/black-death-aside-we-know-surprisingly-little-about-rodents-and-disease/</a:t>
            </a:r>
          </a:p>
        </p:txBody>
      </p:sp>
    </p:spTree>
    <p:extLst>
      <p:ext uri="{BB962C8B-B14F-4D97-AF65-F5344CB8AC3E}">
        <p14:creationId xmlns:p14="http://schemas.microsoft.com/office/powerpoint/2010/main" val="4203559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4EFA996-9447-4A4C-B4B1-6958A2CE0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6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3C9C6ED-FD31-4E10-99F5-48CEB4067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60" y="7429500"/>
            <a:ext cx="18283428" cy="28575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3BF66730-BB1D-4B91-983A-84B2E76DA1C9}"/>
              </a:ext>
            </a:extLst>
          </p:cNvPr>
          <p:cNvSpPr>
            <a:spLocks noGrp="1"/>
          </p:cNvSpPr>
          <p:nvPr>
            <p:ph type="title"/>
          </p:nvPr>
        </p:nvSpPr>
        <p:spPr>
          <a:xfrm>
            <a:off x="1600200" y="7879404"/>
            <a:ext cx="15087600" cy="1543072"/>
          </a:xfrm>
        </p:spPr>
        <p:txBody>
          <a:bodyPr>
            <a:normAutofit/>
          </a:bodyPr>
          <a:lstStyle/>
          <a:p>
            <a:pPr algn="ctr"/>
            <a:r>
              <a:rPr lang="en-US">
                <a:solidFill>
                  <a:srgbClr val="FFFFFF"/>
                </a:solidFill>
              </a:rPr>
              <a:t>Discussion Questions</a:t>
            </a:r>
          </a:p>
        </p:txBody>
      </p:sp>
      <p:sp>
        <p:nvSpPr>
          <p:cNvPr id="13" name="Rectangle 12">
            <a:extLst>
              <a:ext uri="{FF2B5EF4-FFF2-40B4-BE49-F238E27FC236}">
                <a16:creationId xmlns:a16="http://schemas.microsoft.com/office/drawing/2014/main" id="{79D24EB7-9554-4EE1-B384-E93B7FE9B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60" y="7359264"/>
            <a:ext cx="18283428" cy="960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Rectangle: Rounded Corners 3">
            <a:extLst>
              <a:ext uri="{FF2B5EF4-FFF2-40B4-BE49-F238E27FC236}">
                <a16:creationId xmlns:a16="http://schemas.microsoft.com/office/drawing/2014/main" id="{68044A93-4C9F-45E5-B4EF-60817B73AEFA}"/>
              </a:ext>
            </a:extLst>
          </p:cNvPr>
          <p:cNvSpPr/>
          <p:nvPr/>
        </p:nvSpPr>
        <p:spPr>
          <a:xfrm>
            <a:off x="965199" y="972087"/>
            <a:ext cx="16350715" cy="802235"/>
          </a:xfrm>
          <a:prstGeom prst="roundRect">
            <a:avLst>
              <a:gd name="adj" fmla="val 10000"/>
            </a:avLst>
          </a:prstGeom>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sp>
      <p:sp>
        <p:nvSpPr>
          <p:cNvPr id="5" name="Rectangle 4" descr="Books">
            <a:extLst>
              <a:ext uri="{FF2B5EF4-FFF2-40B4-BE49-F238E27FC236}">
                <a16:creationId xmlns:a16="http://schemas.microsoft.com/office/drawing/2014/main" id="{C2038517-96FB-445C-A0BD-7E6CEB994A5E}"/>
              </a:ext>
            </a:extLst>
          </p:cNvPr>
          <p:cNvSpPr/>
          <p:nvPr/>
        </p:nvSpPr>
        <p:spPr>
          <a:xfrm>
            <a:off x="1207875" y="1152590"/>
            <a:ext cx="441660" cy="441229"/>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6" name="Freeform: Shape 5">
            <a:extLst>
              <a:ext uri="{FF2B5EF4-FFF2-40B4-BE49-F238E27FC236}">
                <a16:creationId xmlns:a16="http://schemas.microsoft.com/office/drawing/2014/main" id="{561143F6-C1DE-450C-87DB-21D3DA5CAB1F}"/>
              </a:ext>
            </a:extLst>
          </p:cNvPr>
          <p:cNvSpPr/>
          <p:nvPr/>
        </p:nvSpPr>
        <p:spPr>
          <a:xfrm>
            <a:off x="1892211" y="972087"/>
            <a:ext cx="15368020" cy="902514"/>
          </a:xfrm>
          <a:custGeom>
            <a:avLst/>
            <a:gdLst>
              <a:gd name="connsiteX0" fmla="*/ 0 w 15368020"/>
              <a:gd name="connsiteY0" fmla="*/ 0 h 902514"/>
              <a:gd name="connsiteX1" fmla="*/ 15368020 w 15368020"/>
              <a:gd name="connsiteY1" fmla="*/ 0 h 902514"/>
              <a:gd name="connsiteX2" fmla="*/ 15368020 w 15368020"/>
              <a:gd name="connsiteY2" fmla="*/ 902514 h 902514"/>
              <a:gd name="connsiteX3" fmla="*/ 0 w 15368020"/>
              <a:gd name="connsiteY3" fmla="*/ 902514 h 902514"/>
              <a:gd name="connsiteX4" fmla="*/ 0 w 15368020"/>
              <a:gd name="connsiteY4" fmla="*/ 0 h 902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68020" h="902514">
                <a:moveTo>
                  <a:pt x="0" y="0"/>
                </a:moveTo>
                <a:lnTo>
                  <a:pt x="15368020" y="0"/>
                </a:lnTo>
                <a:lnTo>
                  <a:pt x="15368020" y="902514"/>
                </a:lnTo>
                <a:lnTo>
                  <a:pt x="0" y="9025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spcFirstLastPara="0" vert="horz" wrap="square" lIns="95516" tIns="95516" rIns="95516" bIns="95516" numCol="1" spcCol="1270" anchor="ctr" anchorCtr="0">
            <a:noAutofit/>
          </a:bodyPr>
          <a:lstStyle/>
          <a:p>
            <a:pPr marL="0" lvl="0" indent="0" algn="l" defTabSz="844550">
              <a:lnSpc>
                <a:spcPct val="90000"/>
              </a:lnSpc>
              <a:spcBef>
                <a:spcPct val="0"/>
              </a:spcBef>
              <a:spcAft>
                <a:spcPct val="35000"/>
              </a:spcAft>
              <a:buNone/>
            </a:pPr>
            <a:r>
              <a:rPr lang="en-US" sz="1900" kern="1200" dirty="0"/>
              <a:t> </a:t>
            </a:r>
            <a:r>
              <a:rPr lang="en-US" sz="2800" kern="1200" dirty="0"/>
              <a:t>Describe the risks you identified when reading the article. </a:t>
            </a:r>
          </a:p>
        </p:txBody>
      </p:sp>
      <p:sp>
        <p:nvSpPr>
          <p:cNvPr id="8" name="Rectangle: Rounded Corners 7">
            <a:extLst>
              <a:ext uri="{FF2B5EF4-FFF2-40B4-BE49-F238E27FC236}">
                <a16:creationId xmlns:a16="http://schemas.microsoft.com/office/drawing/2014/main" id="{181C860E-EDB7-488E-924B-2B97DCCAE97C}"/>
              </a:ext>
            </a:extLst>
          </p:cNvPr>
          <p:cNvSpPr/>
          <p:nvPr/>
        </p:nvSpPr>
        <p:spPr>
          <a:xfrm>
            <a:off x="965199" y="2100231"/>
            <a:ext cx="16350715" cy="802235"/>
          </a:xfrm>
          <a:prstGeom prst="roundRect">
            <a:avLst>
              <a:gd name="adj" fmla="val 10000"/>
            </a:avLst>
          </a:prstGeom>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sp>
      <p:sp>
        <p:nvSpPr>
          <p:cNvPr id="10" name="Rectangle 9" descr="Rat">
            <a:extLst>
              <a:ext uri="{FF2B5EF4-FFF2-40B4-BE49-F238E27FC236}">
                <a16:creationId xmlns:a16="http://schemas.microsoft.com/office/drawing/2014/main" id="{0B3ACB49-3A76-4147-9804-DE6BF07A84EE}"/>
              </a:ext>
            </a:extLst>
          </p:cNvPr>
          <p:cNvSpPr/>
          <p:nvPr/>
        </p:nvSpPr>
        <p:spPr>
          <a:xfrm>
            <a:off x="1207875" y="2280734"/>
            <a:ext cx="441660" cy="441229"/>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12" name="Freeform: Shape 11">
            <a:extLst>
              <a:ext uri="{FF2B5EF4-FFF2-40B4-BE49-F238E27FC236}">
                <a16:creationId xmlns:a16="http://schemas.microsoft.com/office/drawing/2014/main" id="{10F4BB72-70C2-4034-AEE4-2969CC549F00}"/>
              </a:ext>
            </a:extLst>
          </p:cNvPr>
          <p:cNvSpPr/>
          <p:nvPr/>
        </p:nvSpPr>
        <p:spPr>
          <a:xfrm>
            <a:off x="1892211" y="2100231"/>
            <a:ext cx="15368020" cy="902514"/>
          </a:xfrm>
          <a:custGeom>
            <a:avLst/>
            <a:gdLst>
              <a:gd name="connsiteX0" fmla="*/ 0 w 15368020"/>
              <a:gd name="connsiteY0" fmla="*/ 0 h 902514"/>
              <a:gd name="connsiteX1" fmla="*/ 15368020 w 15368020"/>
              <a:gd name="connsiteY1" fmla="*/ 0 h 902514"/>
              <a:gd name="connsiteX2" fmla="*/ 15368020 w 15368020"/>
              <a:gd name="connsiteY2" fmla="*/ 902514 h 902514"/>
              <a:gd name="connsiteX3" fmla="*/ 0 w 15368020"/>
              <a:gd name="connsiteY3" fmla="*/ 902514 h 902514"/>
              <a:gd name="connsiteX4" fmla="*/ 0 w 15368020"/>
              <a:gd name="connsiteY4" fmla="*/ 0 h 902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68020" h="902514">
                <a:moveTo>
                  <a:pt x="0" y="0"/>
                </a:moveTo>
                <a:lnTo>
                  <a:pt x="15368020" y="0"/>
                </a:lnTo>
                <a:lnTo>
                  <a:pt x="15368020" y="902514"/>
                </a:lnTo>
                <a:lnTo>
                  <a:pt x="0" y="9025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spcFirstLastPara="0" vert="horz" wrap="square" lIns="95516" tIns="95516" rIns="95516" bIns="95516" numCol="1" spcCol="1270" anchor="ctr" anchorCtr="0">
            <a:noAutofit/>
          </a:bodyPr>
          <a:lstStyle/>
          <a:p>
            <a:pPr marL="0" lvl="0" indent="0" algn="l" defTabSz="1244600">
              <a:lnSpc>
                <a:spcPct val="90000"/>
              </a:lnSpc>
              <a:spcBef>
                <a:spcPct val="0"/>
              </a:spcBef>
              <a:spcAft>
                <a:spcPct val="35000"/>
              </a:spcAft>
              <a:buNone/>
            </a:pPr>
            <a:r>
              <a:rPr lang="en-US" sz="2800" kern="1200" dirty="0"/>
              <a:t>Share your thoughts on the different groups or stakeholders that could have an interest in the assessment of risk related to rodent carried zoonotic disease?</a:t>
            </a:r>
          </a:p>
        </p:txBody>
      </p:sp>
      <p:sp>
        <p:nvSpPr>
          <p:cNvPr id="14" name="Rectangle: Rounded Corners 13">
            <a:extLst>
              <a:ext uri="{FF2B5EF4-FFF2-40B4-BE49-F238E27FC236}">
                <a16:creationId xmlns:a16="http://schemas.microsoft.com/office/drawing/2014/main" id="{0438B64A-FD8B-4BC6-8478-709656ABED1B}"/>
              </a:ext>
            </a:extLst>
          </p:cNvPr>
          <p:cNvSpPr/>
          <p:nvPr/>
        </p:nvSpPr>
        <p:spPr>
          <a:xfrm>
            <a:off x="965199" y="3228374"/>
            <a:ext cx="16350715" cy="802235"/>
          </a:xfrm>
          <a:prstGeom prst="roundRect">
            <a:avLst>
              <a:gd name="adj" fmla="val 10000"/>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sp>
      <p:sp>
        <p:nvSpPr>
          <p:cNvPr id="15" name="Rectangle 14" descr="Scales of Justice">
            <a:extLst>
              <a:ext uri="{FF2B5EF4-FFF2-40B4-BE49-F238E27FC236}">
                <a16:creationId xmlns:a16="http://schemas.microsoft.com/office/drawing/2014/main" id="{1E92C6C0-B0CA-4631-AFC5-0680E93B8C63}"/>
              </a:ext>
            </a:extLst>
          </p:cNvPr>
          <p:cNvSpPr/>
          <p:nvPr/>
        </p:nvSpPr>
        <p:spPr>
          <a:xfrm>
            <a:off x="1207875" y="3408877"/>
            <a:ext cx="441660" cy="441229"/>
          </a:xfrm>
          <a:prstGeom prst="rect">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16" name="Freeform: Shape 15">
            <a:extLst>
              <a:ext uri="{FF2B5EF4-FFF2-40B4-BE49-F238E27FC236}">
                <a16:creationId xmlns:a16="http://schemas.microsoft.com/office/drawing/2014/main" id="{DFCAFCEA-669D-4A1E-BA5D-736C3A7F15A8}"/>
              </a:ext>
            </a:extLst>
          </p:cNvPr>
          <p:cNvSpPr/>
          <p:nvPr/>
        </p:nvSpPr>
        <p:spPr>
          <a:xfrm>
            <a:off x="1892211" y="3228374"/>
            <a:ext cx="15368020" cy="902514"/>
          </a:xfrm>
          <a:custGeom>
            <a:avLst/>
            <a:gdLst>
              <a:gd name="connsiteX0" fmla="*/ 0 w 15368020"/>
              <a:gd name="connsiteY0" fmla="*/ 0 h 902514"/>
              <a:gd name="connsiteX1" fmla="*/ 15368020 w 15368020"/>
              <a:gd name="connsiteY1" fmla="*/ 0 h 902514"/>
              <a:gd name="connsiteX2" fmla="*/ 15368020 w 15368020"/>
              <a:gd name="connsiteY2" fmla="*/ 902514 h 902514"/>
              <a:gd name="connsiteX3" fmla="*/ 0 w 15368020"/>
              <a:gd name="connsiteY3" fmla="*/ 902514 h 902514"/>
              <a:gd name="connsiteX4" fmla="*/ 0 w 15368020"/>
              <a:gd name="connsiteY4" fmla="*/ 0 h 902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68020" h="902514">
                <a:moveTo>
                  <a:pt x="0" y="0"/>
                </a:moveTo>
                <a:lnTo>
                  <a:pt x="15368020" y="0"/>
                </a:lnTo>
                <a:lnTo>
                  <a:pt x="15368020" y="902514"/>
                </a:lnTo>
                <a:lnTo>
                  <a:pt x="0" y="9025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spcFirstLastPara="0" vert="horz" wrap="square" lIns="95516" tIns="95516" rIns="95516" bIns="95516" numCol="1" spcCol="1270" anchor="ctr" anchorCtr="0">
            <a:noAutofit/>
          </a:bodyPr>
          <a:lstStyle/>
          <a:p>
            <a:pPr marL="0" lvl="0" indent="0" algn="l" defTabSz="1244600">
              <a:lnSpc>
                <a:spcPct val="90000"/>
              </a:lnSpc>
              <a:spcBef>
                <a:spcPct val="0"/>
              </a:spcBef>
              <a:spcAft>
                <a:spcPct val="35000"/>
              </a:spcAft>
              <a:buNone/>
            </a:pPr>
            <a:r>
              <a:rPr lang="en-US" sz="2800" kern="1200" dirty="0"/>
              <a:t>How do you think a risk assessment that is narrowly focused on one of these sectors might be incomplete or have adverse consequences?</a:t>
            </a:r>
          </a:p>
        </p:txBody>
      </p:sp>
      <p:sp>
        <p:nvSpPr>
          <p:cNvPr id="17" name="Rectangle: Rounded Corners 16">
            <a:extLst>
              <a:ext uri="{FF2B5EF4-FFF2-40B4-BE49-F238E27FC236}">
                <a16:creationId xmlns:a16="http://schemas.microsoft.com/office/drawing/2014/main" id="{61C4B534-F2EA-40BC-AC5E-C8070C445FF0}"/>
              </a:ext>
            </a:extLst>
          </p:cNvPr>
          <p:cNvSpPr/>
          <p:nvPr/>
        </p:nvSpPr>
        <p:spPr>
          <a:xfrm>
            <a:off x="965199" y="4356517"/>
            <a:ext cx="16350715" cy="802235"/>
          </a:xfrm>
          <a:prstGeom prst="roundRect">
            <a:avLst>
              <a:gd name="adj" fmla="val 10000"/>
            </a:avLst>
          </a:prstGeom>
        </p:spPr>
        <p:style>
          <a:lnRef idx="0">
            <a:schemeClr val="lt1">
              <a:alpha val="0"/>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p:style>
      </p:sp>
      <p:sp>
        <p:nvSpPr>
          <p:cNvPr id="18" name="Rectangle 17" descr="Person with Idea">
            <a:extLst>
              <a:ext uri="{FF2B5EF4-FFF2-40B4-BE49-F238E27FC236}">
                <a16:creationId xmlns:a16="http://schemas.microsoft.com/office/drawing/2014/main" id="{57E469C5-34E6-486E-B6D8-524D93D8F01F}"/>
              </a:ext>
            </a:extLst>
          </p:cNvPr>
          <p:cNvSpPr/>
          <p:nvPr/>
        </p:nvSpPr>
        <p:spPr>
          <a:xfrm>
            <a:off x="1207875" y="4537020"/>
            <a:ext cx="441660" cy="441229"/>
          </a:xfrm>
          <a:prstGeom prst="rect">
            <a:avLst/>
          </a:prstGeom>
          <a: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19" name="Freeform: Shape 18">
            <a:extLst>
              <a:ext uri="{FF2B5EF4-FFF2-40B4-BE49-F238E27FC236}">
                <a16:creationId xmlns:a16="http://schemas.microsoft.com/office/drawing/2014/main" id="{E3B88DE2-E670-47CB-A782-BE807A7B5BA8}"/>
              </a:ext>
            </a:extLst>
          </p:cNvPr>
          <p:cNvSpPr/>
          <p:nvPr/>
        </p:nvSpPr>
        <p:spPr>
          <a:xfrm>
            <a:off x="1892211" y="4356517"/>
            <a:ext cx="15368020" cy="902514"/>
          </a:xfrm>
          <a:custGeom>
            <a:avLst/>
            <a:gdLst>
              <a:gd name="connsiteX0" fmla="*/ 0 w 15368020"/>
              <a:gd name="connsiteY0" fmla="*/ 0 h 902514"/>
              <a:gd name="connsiteX1" fmla="*/ 15368020 w 15368020"/>
              <a:gd name="connsiteY1" fmla="*/ 0 h 902514"/>
              <a:gd name="connsiteX2" fmla="*/ 15368020 w 15368020"/>
              <a:gd name="connsiteY2" fmla="*/ 902514 h 902514"/>
              <a:gd name="connsiteX3" fmla="*/ 0 w 15368020"/>
              <a:gd name="connsiteY3" fmla="*/ 902514 h 902514"/>
              <a:gd name="connsiteX4" fmla="*/ 0 w 15368020"/>
              <a:gd name="connsiteY4" fmla="*/ 0 h 902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68020" h="902514">
                <a:moveTo>
                  <a:pt x="0" y="0"/>
                </a:moveTo>
                <a:lnTo>
                  <a:pt x="15368020" y="0"/>
                </a:lnTo>
                <a:lnTo>
                  <a:pt x="15368020" y="902514"/>
                </a:lnTo>
                <a:lnTo>
                  <a:pt x="0" y="9025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spcFirstLastPara="0" vert="horz" wrap="square" lIns="95516" tIns="95516" rIns="95516" bIns="95516" numCol="1" spcCol="1270" anchor="ctr" anchorCtr="0">
            <a:noAutofit/>
          </a:bodyPr>
          <a:lstStyle/>
          <a:p>
            <a:pPr marL="0" lvl="0" indent="0" algn="l" defTabSz="1244600">
              <a:lnSpc>
                <a:spcPct val="90000"/>
              </a:lnSpc>
              <a:spcBef>
                <a:spcPct val="0"/>
              </a:spcBef>
              <a:spcAft>
                <a:spcPct val="35000"/>
              </a:spcAft>
              <a:buNone/>
            </a:pPr>
            <a:r>
              <a:rPr lang="en-US" sz="2800" dirty="0"/>
              <a:t>Share your ideas on</a:t>
            </a:r>
            <a:r>
              <a:rPr lang="en-US" sz="2800" kern="1200" dirty="0"/>
              <a:t> strategies for incorporating multiple perspectives into the risk assessment process?</a:t>
            </a:r>
          </a:p>
        </p:txBody>
      </p:sp>
      <p:sp>
        <p:nvSpPr>
          <p:cNvPr id="20" name="Rectangle: Rounded Corners 19">
            <a:extLst>
              <a:ext uri="{FF2B5EF4-FFF2-40B4-BE49-F238E27FC236}">
                <a16:creationId xmlns:a16="http://schemas.microsoft.com/office/drawing/2014/main" id="{4DA15F3B-E9F8-486C-A31D-C17D534917AD}"/>
              </a:ext>
            </a:extLst>
          </p:cNvPr>
          <p:cNvSpPr/>
          <p:nvPr/>
        </p:nvSpPr>
        <p:spPr>
          <a:xfrm>
            <a:off x="965199" y="5484660"/>
            <a:ext cx="16350715" cy="802235"/>
          </a:xfrm>
          <a:prstGeom prst="roundRect">
            <a:avLst>
              <a:gd name="adj" fmla="val 10000"/>
            </a:avLst>
          </a:prstGeom>
        </p:spPr>
        <p:style>
          <a:lnRef idx="0">
            <a:schemeClr val="lt1">
              <a:alpha val="0"/>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p:style>
      </p:sp>
      <p:sp>
        <p:nvSpPr>
          <p:cNvPr id="21" name="Rectangle 20" descr="Light Bulb and Gear">
            <a:extLst>
              <a:ext uri="{FF2B5EF4-FFF2-40B4-BE49-F238E27FC236}">
                <a16:creationId xmlns:a16="http://schemas.microsoft.com/office/drawing/2014/main" id="{27D43C23-21FB-4A81-830A-143C07498783}"/>
              </a:ext>
            </a:extLst>
          </p:cNvPr>
          <p:cNvSpPr/>
          <p:nvPr/>
        </p:nvSpPr>
        <p:spPr>
          <a:xfrm>
            <a:off x="1207875" y="5665163"/>
            <a:ext cx="441660" cy="441229"/>
          </a:xfrm>
          <a:prstGeom prst="rect">
            <a:avLst/>
          </a:prstGeom>
          <a: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22" name="Freeform: Shape 21">
            <a:extLst>
              <a:ext uri="{FF2B5EF4-FFF2-40B4-BE49-F238E27FC236}">
                <a16:creationId xmlns:a16="http://schemas.microsoft.com/office/drawing/2014/main" id="{10BC3E39-CF37-4B96-A9B2-AD2AF44C68DC}"/>
              </a:ext>
            </a:extLst>
          </p:cNvPr>
          <p:cNvSpPr/>
          <p:nvPr/>
        </p:nvSpPr>
        <p:spPr>
          <a:xfrm>
            <a:off x="1892211" y="5484660"/>
            <a:ext cx="15368020" cy="902514"/>
          </a:xfrm>
          <a:custGeom>
            <a:avLst/>
            <a:gdLst>
              <a:gd name="connsiteX0" fmla="*/ 0 w 15368020"/>
              <a:gd name="connsiteY0" fmla="*/ 0 h 902514"/>
              <a:gd name="connsiteX1" fmla="*/ 15368020 w 15368020"/>
              <a:gd name="connsiteY1" fmla="*/ 0 h 902514"/>
              <a:gd name="connsiteX2" fmla="*/ 15368020 w 15368020"/>
              <a:gd name="connsiteY2" fmla="*/ 902514 h 902514"/>
              <a:gd name="connsiteX3" fmla="*/ 0 w 15368020"/>
              <a:gd name="connsiteY3" fmla="*/ 902514 h 902514"/>
              <a:gd name="connsiteX4" fmla="*/ 0 w 15368020"/>
              <a:gd name="connsiteY4" fmla="*/ 0 h 902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68020" h="902514">
                <a:moveTo>
                  <a:pt x="0" y="0"/>
                </a:moveTo>
                <a:lnTo>
                  <a:pt x="15368020" y="0"/>
                </a:lnTo>
                <a:lnTo>
                  <a:pt x="15368020" y="902514"/>
                </a:lnTo>
                <a:lnTo>
                  <a:pt x="0" y="9025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spcFirstLastPara="0" vert="horz" wrap="square" lIns="95516" tIns="95516" rIns="95516" bIns="95516" numCol="1" spcCol="1270" anchor="ctr" anchorCtr="0">
            <a:noAutofit/>
          </a:bodyPr>
          <a:lstStyle/>
          <a:p>
            <a:pPr marL="0" lvl="0" indent="0" algn="l" defTabSz="1244600">
              <a:lnSpc>
                <a:spcPct val="90000"/>
              </a:lnSpc>
              <a:spcBef>
                <a:spcPct val="0"/>
              </a:spcBef>
              <a:spcAft>
                <a:spcPct val="35000"/>
              </a:spcAft>
              <a:buNone/>
            </a:pPr>
            <a:r>
              <a:rPr lang="en-US" sz="2800" dirty="0"/>
              <a:t>Describe</a:t>
            </a:r>
            <a:r>
              <a:rPr lang="en-US" sz="2800" kern="1200" dirty="0"/>
              <a:t> the benefits and challenges of implementing these strategies?</a:t>
            </a:r>
          </a:p>
        </p:txBody>
      </p:sp>
    </p:spTree>
    <p:extLst>
      <p:ext uri="{BB962C8B-B14F-4D97-AF65-F5344CB8AC3E}">
        <p14:creationId xmlns:p14="http://schemas.microsoft.com/office/powerpoint/2010/main" val="3559205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EA57C-F951-42A2-95F8-CFC7F5A016C8}"/>
              </a:ext>
            </a:extLst>
          </p:cNvPr>
          <p:cNvSpPr>
            <a:spLocks noGrp="1"/>
          </p:cNvSpPr>
          <p:nvPr>
            <p:ph type="title"/>
          </p:nvPr>
        </p:nvSpPr>
        <p:spPr>
          <a:xfrm>
            <a:off x="12265818" y="952419"/>
            <a:ext cx="5058793" cy="7583856"/>
          </a:xfrm>
        </p:spPr>
        <p:txBody>
          <a:bodyPr anchor="ctr">
            <a:normAutofit/>
          </a:bodyPr>
          <a:lstStyle/>
          <a:p>
            <a:r>
              <a:rPr lang="en-US" dirty="0"/>
              <a:t>Joint Risk Analysis</a:t>
            </a:r>
          </a:p>
        </p:txBody>
      </p:sp>
      <p:graphicFrame>
        <p:nvGraphicFramePr>
          <p:cNvPr id="5" name="Content Placeholder 2">
            <a:extLst>
              <a:ext uri="{FF2B5EF4-FFF2-40B4-BE49-F238E27FC236}">
                <a16:creationId xmlns:a16="http://schemas.microsoft.com/office/drawing/2014/main" id="{F689F1EF-EB3F-45EB-9065-4C9ACE13398F}"/>
              </a:ext>
            </a:extLst>
          </p:cNvPr>
          <p:cNvGraphicFramePr>
            <a:graphicFrameLocks noGrp="1"/>
          </p:cNvGraphicFramePr>
          <p:nvPr>
            <p:ph idx="1"/>
            <p:extLst>
              <p:ext uri="{D42A27DB-BD31-4B8C-83A1-F6EECF244321}">
                <p14:modId xmlns:p14="http://schemas.microsoft.com/office/powerpoint/2010/main" val="3951466371"/>
              </p:ext>
            </p:extLst>
          </p:nvPr>
        </p:nvGraphicFramePr>
        <p:xfrm>
          <a:off x="950119" y="1222482"/>
          <a:ext cx="10365581" cy="75771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4628654D-87E5-49F6-89AA-5FF670687D0E}"/>
              </a:ext>
            </a:extLst>
          </p:cNvPr>
          <p:cNvSpPr txBox="1"/>
          <p:nvPr/>
        </p:nvSpPr>
        <p:spPr>
          <a:xfrm>
            <a:off x="8382000" y="9799407"/>
            <a:ext cx="9206303" cy="369332"/>
          </a:xfrm>
          <a:prstGeom prst="rect">
            <a:avLst/>
          </a:prstGeom>
          <a:noFill/>
        </p:spPr>
        <p:txBody>
          <a:bodyPr wrap="none" rtlCol="0">
            <a:spAutoFit/>
          </a:bodyPr>
          <a:lstStyle/>
          <a:p>
            <a:r>
              <a:rPr lang="en-US" dirty="0"/>
              <a:t>https://www.who.int/initiatives/tripartite-zoonosis-guide/joint-risk-assessment-operational-tool</a:t>
            </a:r>
          </a:p>
        </p:txBody>
      </p:sp>
    </p:spTree>
    <p:extLst>
      <p:ext uri="{BB962C8B-B14F-4D97-AF65-F5344CB8AC3E}">
        <p14:creationId xmlns:p14="http://schemas.microsoft.com/office/powerpoint/2010/main" val="1777072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E40B6-3007-47E8-B074-D08E6D62E180}"/>
              </a:ext>
            </a:extLst>
          </p:cNvPr>
          <p:cNvSpPr>
            <a:spLocks noGrp="1"/>
          </p:cNvSpPr>
          <p:nvPr>
            <p:ph type="title"/>
          </p:nvPr>
        </p:nvSpPr>
        <p:spPr>
          <a:xfrm>
            <a:off x="7934631" y="958645"/>
            <a:ext cx="9379975" cy="5529023"/>
          </a:xfrm>
        </p:spPr>
        <p:txBody>
          <a:bodyPr vert="horz" lIns="91440" tIns="45720" rIns="91440" bIns="45720" rtlCol="0" anchor="b">
            <a:normAutofit/>
          </a:bodyPr>
          <a:lstStyle/>
          <a:p>
            <a:pPr defTabSz="914400"/>
            <a:r>
              <a:rPr lang="en-US" sz="8000" spc="-50" dirty="0">
                <a:solidFill>
                  <a:schemeClr val="tx1">
                    <a:lumMod val="85000"/>
                    <a:lumOff val="15000"/>
                  </a:schemeClr>
                </a:solidFill>
              </a:rPr>
              <a:t>Session 2: Introduction to PBL</a:t>
            </a:r>
          </a:p>
        </p:txBody>
      </p:sp>
      <p:sp>
        <p:nvSpPr>
          <p:cNvPr id="3" name="Subtitle 2">
            <a:extLst>
              <a:ext uri="{FF2B5EF4-FFF2-40B4-BE49-F238E27FC236}">
                <a16:creationId xmlns:a16="http://schemas.microsoft.com/office/drawing/2014/main" id="{0751FEAC-44BA-4101-951F-2A7E1C784FBF}"/>
              </a:ext>
            </a:extLst>
          </p:cNvPr>
          <p:cNvSpPr>
            <a:spLocks noGrp="1"/>
          </p:cNvSpPr>
          <p:nvPr>
            <p:ph idx="1"/>
          </p:nvPr>
        </p:nvSpPr>
        <p:spPr>
          <a:xfrm>
            <a:off x="7934629" y="6683431"/>
            <a:ext cx="9404021" cy="1857924"/>
          </a:xfrm>
        </p:spPr>
        <p:txBody>
          <a:bodyPr vert="horz" lIns="91440" tIns="45720" rIns="91440" bIns="45720" rtlCol="0">
            <a:normAutofit/>
          </a:bodyPr>
          <a:lstStyle/>
          <a:p>
            <a:pPr marL="0" indent="0" defTabSz="914400">
              <a:spcBef>
                <a:spcPts val="1200"/>
              </a:spcBef>
              <a:spcAft>
                <a:spcPts val="200"/>
              </a:spcAft>
              <a:buNone/>
            </a:pPr>
            <a:endParaRPr lang="en-US" sz="2400" cap="all" spc="200" dirty="0">
              <a:solidFill>
                <a:schemeClr val="tx1">
                  <a:lumMod val="85000"/>
                  <a:lumOff val="15000"/>
                </a:schemeClr>
              </a:solidFill>
              <a:latin typeface="+mj-lt"/>
            </a:endParaRPr>
          </a:p>
        </p:txBody>
      </p:sp>
      <p:pic>
        <p:nvPicPr>
          <p:cNvPr id="5" name="Picture 4">
            <a:extLst>
              <a:ext uri="{FF2B5EF4-FFF2-40B4-BE49-F238E27FC236}">
                <a16:creationId xmlns:a16="http://schemas.microsoft.com/office/drawing/2014/main" id="{EEBBF4E4-8B45-49E7-BB94-81B4DD4EE52F}"/>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0472" r="20472"/>
          <a:stretch/>
        </p:blipFill>
        <p:spPr>
          <a:xfrm>
            <a:off x="950998" y="931080"/>
            <a:ext cx="6001973" cy="7630399"/>
          </a:xfrm>
          <a:prstGeom prst="rect">
            <a:avLst/>
          </a:prstGeom>
        </p:spPr>
      </p:pic>
      <p:sp>
        <p:nvSpPr>
          <p:cNvPr id="6" name="TextBox 5">
            <a:extLst>
              <a:ext uri="{FF2B5EF4-FFF2-40B4-BE49-F238E27FC236}">
                <a16:creationId xmlns:a16="http://schemas.microsoft.com/office/drawing/2014/main" id="{54B4639E-B51A-4385-BEB5-3AC8693521E1}"/>
              </a:ext>
            </a:extLst>
          </p:cNvPr>
          <p:cNvSpPr txBox="1"/>
          <p:nvPr/>
        </p:nvSpPr>
        <p:spPr>
          <a:xfrm>
            <a:off x="950998" y="8561479"/>
            <a:ext cx="2757486" cy="230832"/>
          </a:xfrm>
          <a:prstGeom prst="rect">
            <a:avLst/>
          </a:prstGeom>
          <a:solidFill>
            <a:srgbClr val="000000"/>
          </a:solidFill>
        </p:spPr>
        <p:txBody>
          <a:bodyPr wrap="none" rtlCol="0">
            <a:spAutoFit/>
          </a:bodyPr>
          <a:lstStyle/>
          <a:p>
            <a:r>
              <a:rPr lang="en-US" sz="900">
                <a:hlinkClick r:id="rId4" tooltip="http://www.slideshare.net/kategukeisen/problem-based-learning-basics"/>
              </a:rPr>
              <a:t>This Photo</a:t>
            </a:r>
            <a:r>
              <a:rPr lang="en-US" sz="900"/>
              <a:t> by Unknown Author is licensed under </a:t>
            </a:r>
            <a:r>
              <a:rPr lang="en-US" sz="900">
                <a:hlinkClick r:id="rId5" tooltip="https://creativecommons.org/licenses/by/3.0/"/>
              </a:rPr>
              <a:t>CC BY</a:t>
            </a:r>
            <a:endParaRPr lang="en-US" sz="900"/>
          </a:p>
        </p:txBody>
      </p:sp>
    </p:spTree>
    <p:extLst>
      <p:ext uri="{BB962C8B-B14F-4D97-AF65-F5344CB8AC3E}">
        <p14:creationId xmlns:p14="http://schemas.microsoft.com/office/powerpoint/2010/main" val="10298590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23071-4295-4FE5-976F-492800AA61CE}"/>
              </a:ext>
            </a:extLst>
          </p:cNvPr>
          <p:cNvSpPr>
            <a:spLocks noGrp="1"/>
          </p:cNvSpPr>
          <p:nvPr>
            <p:ph type="title"/>
          </p:nvPr>
        </p:nvSpPr>
        <p:spPr>
          <a:xfrm>
            <a:off x="1645920" y="429904"/>
            <a:ext cx="15087600" cy="2176136"/>
          </a:xfrm>
        </p:spPr>
        <p:txBody>
          <a:bodyPr>
            <a:normAutofit/>
          </a:bodyPr>
          <a:lstStyle/>
          <a:p>
            <a:r>
              <a:rPr lang="en-US"/>
              <a:t>Opening Questions</a:t>
            </a:r>
          </a:p>
        </p:txBody>
      </p:sp>
      <p:sp>
        <p:nvSpPr>
          <p:cNvPr id="6" name="Freeform: Shape 5">
            <a:extLst>
              <a:ext uri="{FF2B5EF4-FFF2-40B4-BE49-F238E27FC236}">
                <a16:creationId xmlns:a16="http://schemas.microsoft.com/office/drawing/2014/main" id="{18A221C2-D0A6-43FA-AD70-4B9C0D4E7E5B}"/>
              </a:ext>
            </a:extLst>
          </p:cNvPr>
          <p:cNvSpPr/>
          <p:nvPr/>
        </p:nvSpPr>
        <p:spPr>
          <a:xfrm>
            <a:off x="1645444" y="3172581"/>
            <a:ext cx="15087600" cy="1790100"/>
          </a:xfrm>
          <a:custGeom>
            <a:avLst/>
            <a:gdLst>
              <a:gd name="connsiteX0" fmla="*/ 0 w 15087600"/>
              <a:gd name="connsiteY0" fmla="*/ 298356 h 1790100"/>
              <a:gd name="connsiteX1" fmla="*/ 298356 w 15087600"/>
              <a:gd name="connsiteY1" fmla="*/ 0 h 1790100"/>
              <a:gd name="connsiteX2" fmla="*/ 14789244 w 15087600"/>
              <a:gd name="connsiteY2" fmla="*/ 0 h 1790100"/>
              <a:gd name="connsiteX3" fmla="*/ 15087600 w 15087600"/>
              <a:gd name="connsiteY3" fmla="*/ 298356 h 1790100"/>
              <a:gd name="connsiteX4" fmla="*/ 15087600 w 15087600"/>
              <a:gd name="connsiteY4" fmla="*/ 1491744 h 1790100"/>
              <a:gd name="connsiteX5" fmla="*/ 14789244 w 15087600"/>
              <a:gd name="connsiteY5" fmla="*/ 1790100 h 1790100"/>
              <a:gd name="connsiteX6" fmla="*/ 298356 w 15087600"/>
              <a:gd name="connsiteY6" fmla="*/ 1790100 h 1790100"/>
              <a:gd name="connsiteX7" fmla="*/ 0 w 15087600"/>
              <a:gd name="connsiteY7" fmla="*/ 1491744 h 1790100"/>
              <a:gd name="connsiteX8" fmla="*/ 0 w 15087600"/>
              <a:gd name="connsiteY8" fmla="*/ 298356 h 179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87600" h="1790100">
                <a:moveTo>
                  <a:pt x="0" y="298356"/>
                </a:moveTo>
                <a:cubicBezTo>
                  <a:pt x="0" y="133579"/>
                  <a:pt x="133579" y="0"/>
                  <a:pt x="298356" y="0"/>
                </a:cubicBezTo>
                <a:lnTo>
                  <a:pt x="14789244" y="0"/>
                </a:lnTo>
                <a:cubicBezTo>
                  <a:pt x="14954021" y="0"/>
                  <a:pt x="15087600" y="133579"/>
                  <a:pt x="15087600" y="298356"/>
                </a:cubicBezTo>
                <a:lnTo>
                  <a:pt x="15087600" y="1491744"/>
                </a:lnTo>
                <a:cubicBezTo>
                  <a:pt x="15087600" y="1656521"/>
                  <a:pt x="14954021" y="1790100"/>
                  <a:pt x="14789244" y="1790100"/>
                </a:cubicBezTo>
                <a:lnTo>
                  <a:pt x="298356" y="1790100"/>
                </a:lnTo>
                <a:cubicBezTo>
                  <a:pt x="133579" y="1790100"/>
                  <a:pt x="0" y="1656521"/>
                  <a:pt x="0" y="1491744"/>
                </a:cubicBezTo>
                <a:lnTo>
                  <a:pt x="0" y="298356"/>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58835" tIns="258835" rIns="258835" bIns="258835" numCol="1" spcCol="1270" anchor="ctr" anchorCtr="0">
            <a:noAutofit/>
          </a:bodyPr>
          <a:lstStyle/>
          <a:p>
            <a:pPr marL="0" lvl="0" indent="0" algn="l" defTabSz="2000250">
              <a:lnSpc>
                <a:spcPct val="90000"/>
              </a:lnSpc>
              <a:spcBef>
                <a:spcPct val="0"/>
              </a:spcBef>
              <a:spcAft>
                <a:spcPct val="35000"/>
              </a:spcAft>
              <a:buNone/>
            </a:pPr>
            <a:r>
              <a:rPr lang="en-US" sz="4500" kern="1200" dirty="0"/>
              <a:t>In your experience, what are some behaviors that help group projects to be successful? </a:t>
            </a:r>
          </a:p>
        </p:txBody>
      </p:sp>
      <p:sp>
        <p:nvSpPr>
          <p:cNvPr id="7" name="Freeform: Shape 6">
            <a:extLst>
              <a:ext uri="{FF2B5EF4-FFF2-40B4-BE49-F238E27FC236}">
                <a16:creationId xmlns:a16="http://schemas.microsoft.com/office/drawing/2014/main" id="{3178F94A-1D39-41EC-AD9C-4EC1E3BD0D4A}"/>
              </a:ext>
            </a:extLst>
          </p:cNvPr>
          <p:cNvSpPr/>
          <p:nvPr/>
        </p:nvSpPr>
        <p:spPr>
          <a:xfrm>
            <a:off x="1645444" y="5092282"/>
            <a:ext cx="15087600" cy="1790100"/>
          </a:xfrm>
          <a:custGeom>
            <a:avLst/>
            <a:gdLst>
              <a:gd name="connsiteX0" fmla="*/ 0 w 15087600"/>
              <a:gd name="connsiteY0" fmla="*/ 298356 h 1790100"/>
              <a:gd name="connsiteX1" fmla="*/ 298356 w 15087600"/>
              <a:gd name="connsiteY1" fmla="*/ 0 h 1790100"/>
              <a:gd name="connsiteX2" fmla="*/ 14789244 w 15087600"/>
              <a:gd name="connsiteY2" fmla="*/ 0 h 1790100"/>
              <a:gd name="connsiteX3" fmla="*/ 15087600 w 15087600"/>
              <a:gd name="connsiteY3" fmla="*/ 298356 h 1790100"/>
              <a:gd name="connsiteX4" fmla="*/ 15087600 w 15087600"/>
              <a:gd name="connsiteY4" fmla="*/ 1491744 h 1790100"/>
              <a:gd name="connsiteX5" fmla="*/ 14789244 w 15087600"/>
              <a:gd name="connsiteY5" fmla="*/ 1790100 h 1790100"/>
              <a:gd name="connsiteX6" fmla="*/ 298356 w 15087600"/>
              <a:gd name="connsiteY6" fmla="*/ 1790100 h 1790100"/>
              <a:gd name="connsiteX7" fmla="*/ 0 w 15087600"/>
              <a:gd name="connsiteY7" fmla="*/ 1491744 h 1790100"/>
              <a:gd name="connsiteX8" fmla="*/ 0 w 15087600"/>
              <a:gd name="connsiteY8" fmla="*/ 298356 h 179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87600" h="1790100">
                <a:moveTo>
                  <a:pt x="0" y="298356"/>
                </a:moveTo>
                <a:cubicBezTo>
                  <a:pt x="0" y="133579"/>
                  <a:pt x="133579" y="0"/>
                  <a:pt x="298356" y="0"/>
                </a:cubicBezTo>
                <a:lnTo>
                  <a:pt x="14789244" y="0"/>
                </a:lnTo>
                <a:cubicBezTo>
                  <a:pt x="14954021" y="0"/>
                  <a:pt x="15087600" y="133579"/>
                  <a:pt x="15087600" y="298356"/>
                </a:cubicBezTo>
                <a:lnTo>
                  <a:pt x="15087600" y="1491744"/>
                </a:lnTo>
                <a:cubicBezTo>
                  <a:pt x="15087600" y="1656521"/>
                  <a:pt x="14954021" y="1790100"/>
                  <a:pt x="14789244" y="1790100"/>
                </a:cubicBezTo>
                <a:lnTo>
                  <a:pt x="298356" y="1790100"/>
                </a:lnTo>
                <a:cubicBezTo>
                  <a:pt x="133579" y="1790100"/>
                  <a:pt x="0" y="1656521"/>
                  <a:pt x="0" y="1491744"/>
                </a:cubicBezTo>
                <a:lnTo>
                  <a:pt x="0" y="298356"/>
                </a:lnTo>
                <a:close/>
              </a:path>
            </a:pathLst>
          </a:custGeom>
        </p:spPr>
        <p:style>
          <a:lnRef idx="2">
            <a:schemeClr val="lt1">
              <a:hueOff val="0"/>
              <a:satOff val="0"/>
              <a:lumOff val="0"/>
              <a:alphaOff val="0"/>
            </a:schemeClr>
          </a:lnRef>
          <a:fillRef idx="1">
            <a:schemeClr val="accent5">
              <a:hueOff val="9300841"/>
              <a:satOff val="-3552"/>
              <a:lumOff val="-1079"/>
              <a:alphaOff val="0"/>
            </a:schemeClr>
          </a:fillRef>
          <a:effectRef idx="0">
            <a:schemeClr val="accent5">
              <a:hueOff val="9300841"/>
              <a:satOff val="-3552"/>
              <a:lumOff val="-1079"/>
              <a:alphaOff val="0"/>
            </a:schemeClr>
          </a:effectRef>
          <a:fontRef idx="minor">
            <a:schemeClr val="lt1"/>
          </a:fontRef>
        </p:style>
        <p:txBody>
          <a:bodyPr spcFirstLastPara="0" vert="horz" wrap="square" lIns="258835" tIns="258835" rIns="258835" bIns="258835" numCol="1" spcCol="1270" anchor="ctr" anchorCtr="0">
            <a:noAutofit/>
          </a:bodyPr>
          <a:lstStyle/>
          <a:p>
            <a:pPr marL="0" lvl="0" indent="0" algn="l" defTabSz="2000250">
              <a:lnSpc>
                <a:spcPct val="90000"/>
              </a:lnSpc>
              <a:spcBef>
                <a:spcPct val="0"/>
              </a:spcBef>
              <a:spcAft>
                <a:spcPct val="35000"/>
              </a:spcAft>
              <a:buNone/>
            </a:pPr>
            <a:r>
              <a:rPr lang="en-US" sz="4500" kern="1200" dirty="0"/>
              <a:t>In your experience, what are some behaviors that make group projects unsuccessful?</a:t>
            </a:r>
          </a:p>
        </p:txBody>
      </p:sp>
      <p:sp>
        <p:nvSpPr>
          <p:cNvPr id="8" name="Freeform: Shape 7">
            <a:extLst>
              <a:ext uri="{FF2B5EF4-FFF2-40B4-BE49-F238E27FC236}">
                <a16:creationId xmlns:a16="http://schemas.microsoft.com/office/drawing/2014/main" id="{75D7556D-D87D-42DC-A9F2-9C6F7A6D812A}"/>
              </a:ext>
            </a:extLst>
          </p:cNvPr>
          <p:cNvSpPr/>
          <p:nvPr/>
        </p:nvSpPr>
        <p:spPr>
          <a:xfrm>
            <a:off x="1645444" y="7011982"/>
            <a:ext cx="15087600" cy="1790100"/>
          </a:xfrm>
          <a:custGeom>
            <a:avLst/>
            <a:gdLst>
              <a:gd name="connsiteX0" fmla="*/ 0 w 15087600"/>
              <a:gd name="connsiteY0" fmla="*/ 298356 h 1790100"/>
              <a:gd name="connsiteX1" fmla="*/ 298356 w 15087600"/>
              <a:gd name="connsiteY1" fmla="*/ 0 h 1790100"/>
              <a:gd name="connsiteX2" fmla="*/ 14789244 w 15087600"/>
              <a:gd name="connsiteY2" fmla="*/ 0 h 1790100"/>
              <a:gd name="connsiteX3" fmla="*/ 15087600 w 15087600"/>
              <a:gd name="connsiteY3" fmla="*/ 298356 h 1790100"/>
              <a:gd name="connsiteX4" fmla="*/ 15087600 w 15087600"/>
              <a:gd name="connsiteY4" fmla="*/ 1491744 h 1790100"/>
              <a:gd name="connsiteX5" fmla="*/ 14789244 w 15087600"/>
              <a:gd name="connsiteY5" fmla="*/ 1790100 h 1790100"/>
              <a:gd name="connsiteX6" fmla="*/ 298356 w 15087600"/>
              <a:gd name="connsiteY6" fmla="*/ 1790100 h 1790100"/>
              <a:gd name="connsiteX7" fmla="*/ 0 w 15087600"/>
              <a:gd name="connsiteY7" fmla="*/ 1491744 h 1790100"/>
              <a:gd name="connsiteX8" fmla="*/ 0 w 15087600"/>
              <a:gd name="connsiteY8" fmla="*/ 298356 h 179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87600" h="1790100">
                <a:moveTo>
                  <a:pt x="0" y="298356"/>
                </a:moveTo>
                <a:cubicBezTo>
                  <a:pt x="0" y="133579"/>
                  <a:pt x="133579" y="0"/>
                  <a:pt x="298356" y="0"/>
                </a:cubicBezTo>
                <a:lnTo>
                  <a:pt x="14789244" y="0"/>
                </a:lnTo>
                <a:cubicBezTo>
                  <a:pt x="14954021" y="0"/>
                  <a:pt x="15087600" y="133579"/>
                  <a:pt x="15087600" y="298356"/>
                </a:cubicBezTo>
                <a:lnTo>
                  <a:pt x="15087600" y="1491744"/>
                </a:lnTo>
                <a:cubicBezTo>
                  <a:pt x="15087600" y="1656521"/>
                  <a:pt x="14954021" y="1790100"/>
                  <a:pt x="14789244" y="1790100"/>
                </a:cubicBezTo>
                <a:lnTo>
                  <a:pt x="298356" y="1790100"/>
                </a:lnTo>
                <a:cubicBezTo>
                  <a:pt x="133579" y="1790100"/>
                  <a:pt x="0" y="1656521"/>
                  <a:pt x="0" y="1491744"/>
                </a:cubicBezTo>
                <a:lnTo>
                  <a:pt x="0" y="298356"/>
                </a:lnTo>
                <a:close/>
              </a:path>
            </a:pathLst>
          </a:custGeom>
        </p:spPr>
        <p:style>
          <a:lnRef idx="2">
            <a:schemeClr val="lt1">
              <a:hueOff val="0"/>
              <a:satOff val="0"/>
              <a:lumOff val="0"/>
              <a:alphaOff val="0"/>
            </a:schemeClr>
          </a:lnRef>
          <a:fillRef idx="1">
            <a:schemeClr val="accent5">
              <a:hueOff val="18601683"/>
              <a:satOff val="-7104"/>
              <a:lumOff val="-2157"/>
              <a:alphaOff val="0"/>
            </a:schemeClr>
          </a:fillRef>
          <a:effectRef idx="0">
            <a:schemeClr val="accent5">
              <a:hueOff val="18601683"/>
              <a:satOff val="-7104"/>
              <a:lumOff val="-2157"/>
              <a:alphaOff val="0"/>
            </a:schemeClr>
          </a:effectRef>
          <a:fontRef idx="minor">
            <a:schemeClr val="lt1"/>
          </a:fontRef>
        </p:style>
        <p:txBody>
          <a:bodyPr spcFirstLastPara="0" vert="horz" wrap="square" lIns="258835" tIns="258835" rIns="258835" bIns="258835" numCol="1" spcCol="1270" anchor="ctr" anchorCtr="0">
            <a:noAutofit/>
          </a:bodyPr>
          <a:lstStyle/>
          <a:p>
            <a:pPr marL="0" lvl="0" indent="0" algn="l" defTabSz="2000250">
              <a:lnSpc>
                <a:spcPct val="90000"/>
              </a:lnSpc>
              <a:spcBef>
                <a:spcPct val="0"/>
              </a:spcBef>
              <a:spcAft>
                <a:spcPct val="35000"/>
              </a:spcAft>
              <a:buNone/>
            </a:pPr>
            <a:r>
              <a:rPr lang="en-US" sz="4500" kern="1200" dirty="0"/>
              <a:t>Can you share an experience of a successful or unsuccessful group project?</a:t>
            </a:r>
          </a:p>
        </p:txBody>
      </p:sp>
    </p:spTree>
    <p:extLst>
      <p:ext uri="{BB962C8B-B14F-4D97-AF65-F5344CB8AC3E}">
        <p14:creationId xmlns:p14="http://schemas.microsoft.com/office/powerpoint/2010/main" val="1597184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A0FF4-AC6D-4FF8-87E9-9DF1F2348847}"/>
              </a:ext>
            </a:extLst>
          </p:cNvPr>
          <p:cNvSpPr>
            <a:spLocks noGrp="1"/>
          </p:cNvSpPr>
          <p:nvPr>
            <p:ph type="title"/>
          </p:nvPr>
        </p:nvSpPr>
        <p:spPr/>
        <p:txBody>
          <a:bodyPr/>
          <a:lstStyle/>
          <a:p>
            <a:r>
              <a:rPr lang="en-US" dirty="0"/>
              <a:t>Group Work Ground Rules</a:t>
            </a:r>
          </a:p>
        </p:txBody>
      </p:sp>
      <p:sp>
        <p:nvSpPr>
          <p:cNvPr id="3" name="Content Placeholder 2">
            <a:extLst>
              <a:ext uri="{FF2B5EF4-FFF2-40B4-BE49-F238E27FC236}">
                <a16:creationId xmlns:a16="http://schemas.microsoft.com/office/drawing/2014/main" id="{2FDFAAA1-1777-4465-957A-D838F0B44E8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9413767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27557-2830-4F75-AF78-ED72CBC28C21}"/>
              </a:ext>
            </a:extLst>
          </p:cNvPr>
          <p:cNvSpPr>
            <a:spLocks noGrp="1"/>
          </p:cNvSpPr>
          <p:nvPr>
            <p:ph type="title"/>
          </p:nvPr>
        </p:nvSpPr>
        <p:spPr>
          <a:xfrm>
            <a:off x="1645920" y="429904"/>
            <a:ext cx="15087600" cy="2176136"/>
          </a:xfrm>
        </p:spPr>
        <p:txBody>
          <a:bodyPr>
            <a:normAutofit/>
          </a:bodyPr>
          <a:lstStyle/>
          <a:p>
            <a:r>
              <a:rPr lang="en-US" dirty="0"/>
              <a:t>Role of the Facilitator in PBL</a:t>
            </a:r>
          </a:p>
        </p:txBody>
      </p:sp>
      <p:graphicFrame>
        <p:nvGraphicFramePr>
          <p:cNvPr id="17" name="Content Placeholder 2">
            <a:extLst>
              <a:ext uri="{FF2B5EF4-FFF2-40B4-BE49-F238E27FC236}">
                <a16:creationId xmlns:a16="http://schemas.microsoft.com/office/drawing/2014/main" id="{B30AD757-BC94-499E-A66C-FCF94B94C9EB}"/>
              </a:ext>
            </a:extLst>
          </p:cNvPr>
          <p:cNvGraphicFramePr>
            <a:graphicFrameLocks noGrp="1"/>
          </p:cNvGraphicFramePr>
          <p:nvPr>
            <p:ph idx="1"/>
            <p:extLst>
              <p:ext uri="{D42A27DB-BD31-4B8C-83A1-F6EECF244321}">
                <p14:modId xmlns:p14="http://schemas.microsoft.com/office/powerpoint/2010/main" val="1575343200"/>
              </p:ext>
            </p:extLst>
          </p:nvPr>
        </p:nvGraphicFramePr>
        <p:xfrm>
          <a:off x="1645444" y="3147772"/>
          <a:ext cx="15087600" cy="56791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898272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54D9B-D2DE-443E-B363-E01A8A2680E1}"/>
              </a:ext>
            </a:extLst>
          </p:cNvPr>
          <p:cNvSpPr>
            <a:spLocks noGrp="1"/>
          </p:cNvSpPr>
          <p:nvPr>
            <p:ph type="title"/>
          </p:nvPr>
        </p:nvSpPr>
        <p:spPr>
          <a:xfrm>
            <a:off x="1645920" y="429904"/>
            <a:ext cx="15087600" cy="2176136"/>
          </a:xfrm>
        </p:spPr>
        <p:txBody>
          <a:bodyPr>
            <a:normAutofit/>
          </a:bodyPr>
          <a:lstStyle/>
          <a:p>
            <a:r>
              <a:rPr lang="en-US" dirty="0"/>
              <a:t>Roles of the Students</a:t>
            </a:r>
          </a:p>
        </p:txBody>
      </p:sp>
      <p:graphicFrame>
        <p:nvGraphicFramePr>
          <p:cNvPr id="5" name="Content Placeholder 2">
            <a:extLst>
              <a:ext uri="{FF2B5EF4-FFF2-40B4-BE49-F238E27FC236}">
                <a16:creationId xmlns:a16="http://schemas.microsoft.com/office/drawing/2014/main" id="{BB59E694-A054-4F06-BCA4-DB1602C20D93}"/>
              </a:ext>
            </a:extLst>
          </p:cNvPr>
          <p:cNvGraphicFramePr>
            <a:graphicFrameLocks noGrp="1"/>
          </p:cNvGraphicFramePr>
          <p:nvPr>
            <p:ph idx="1"/>
            <p:extLst>
              <p:ext uri="{D42A27DB-BD31-4B8C-83A1-F6EECF244321}">
                <p14:modId xmlns:p14="http://schemas.microsoft.com/office/powerpoint/2010/main" val="1120423088"/>
              </p:ext>
            </p:extLst>
          </p:nvPr>
        </p:nvGraphicFramePr>
        <p:xfrm>
          <a:off x="1645444" y="3147772"/>
          <a:ext cx="15087600" cy="5679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811576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F6FC0-AD43-4D21-A5E0-BF7C7A8C9B2E}"/>
              </a:ext>
            </a:extLst>
          </p:cNvPr>
          <p:cNvSpPr>
            <a:spLocks noGrp="1"/>
          </p:cNvSpPr>
          <p:nvPr>
            <p:ph type="title"/>
          </p:nvPr>
        </p:nvSpPr>
        <p:spPr>
          <a:xfrm>
            <a:off x="1645920" y="429904"/>
            <a:ext cx="15087600" cy="2176136"/>
          </a:xfrm>
        </p:spPr>
        <p:txBody>
          <a:bodyPr>
            <a:normAutofit/>
          </a:bodyPr>
          <a:lstStyle/>
          <a:p>
            <a:r>
              <a:rPr lang="en-US" dirty="0"/>
              <a:t>Case Study: Rift Valley Fever</a:t>
            </a:r>
          </a:p>
        </p:txBody>
      </p:sp>
      <p:graphicFrame>
        <p:nvGraphicFramePr>
          <p:cNvPr id="7" name="Content Placeholder 4">
            <a:extLst>
              <a:ext uri="{FF2B5EF4-FFF2-40B4-BE49-F238E27FC236}">
                <a16:creationId xmlns:a16="http://schemas.microsoft.com/office/drawing/2014/main" id="{FA257B87-55F3-4686-9C23-85A1C2FD921A}"/>
              </a:ext>
            </a:extLst>
          </p:cNvPr>
          <p:cNvGraphicFramePr>
            <a:graphicFrameLocks noGrp="1"/>
          </p:cNvGraphicFramePr>
          <p:nvPr>
            <p:ph idx="1"/>
            <p:extLst>
              <p:ext uri="{D42A27DB-BD31-4B8C-83A1-F6EECF244321}">
                <p14:modId xmlns:p14="http://schemas.microsoft.com/office/powerpoint/2010/main" val="3492828781"/>
              </p:ext>
            </p:extLst>
          </p:nvPr>
        </p:nvGraphicFramePr>
        <p:xfrm>
          <a:off x="1645444" y="3147772"/>
          <a:ext cx="15087600" cy="5679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664981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B700E-91B0-4733-889C-B95911B306B7}"/>
              </a:ext>
            </a:extLst>
          </p:cNvPr>
          <p:cNvSpPr>
            <a:spLocks noGrp="1"/>
          </p:cNvSpPr>
          <p:nvPr>
            <p:ph type="title"/>
          </p:nvPr>
        </p:nvSpPr>
        <p:spPr/>
        <p:txBody>
          <a:bodyPr/>
          <a:lstStyle/>
          <a:p>
            <a:r>
              <a:rPr lang="en-US" dirty="0"/>
              <a:t>Case Study: Rift Valley Fever</a:t>
            </a:r>
          </a:p>
        </p:txBody>
      </p:sp>
      <p:graphicFrame>
        <p:nvGraphicFramePr>
          <p:cNvPr id="5" name="Content Placeholder 2">
            <a:extLst>
              <a:ext uri="{FF2B5EF4-FFF2-40B4-BE49-F238E27FC236}">
                <a16:creationId xmlns:a16="http://schemas.microsoft.com/office/drawing/2014/main" id="{7289560D-4486-4E43-B0EF-FC3BE30D3256}"/>
              </a:ext>
            </a:extLst>
          </p:cNvPr>
          <p:cNvGraphicFramePr>
            <a:graphicFrameLocks noGrp="1"/>
          </p:cNvGraphicFramePr>
          <p:nvPr>
            <p:ph idx="1"/>
            <p:extLst>
              <p:ext uri="{D42A27DB-BD31-4B8C-83A1-F6EECF244321}">
                <p14:modId xmlns:p14="http://schemas.microsoft.com/office/powerpoint/2010/main" val="3488658661"/>
              </p:ext>
            </p:extLst>
          </p:nvPr>
        </p:nvGraphicFramePr>
        <p:xfrm>
          <a:off x="1645920" y="2768601"/>
          <a:ext cx="15087600" cy="6035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037253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43AFC8-D8D0-4784-B08C-6324FA88E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54B1A56-8AFB-4D4F-8D98-1E832D6FFE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80217" y="0"/>
            <a:ext cx="6986083" cy="10287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269739-EC86-4B6B-9677-F37AE1A776A3}"/>
              </a:ext>
            </a:extLst>
          </p:cNvPr>
          <p:cNvSpPr>
            <a:spLocks noGrp="1"/>
          </p:cNvSpPr>
          <p:nvPr>
            <p:ph type="title"/>
          </p:nvPr>
        </p:nvSpPr>
        <p:spPr>
          <a:xfrm>
            <a:off x="2851744" y="1667629"/>
            <a:ext cx="5580530" cy="6951741"/>
          </a:xfrm>
          <a:ln w="25400" cap="sq">
            <a:noFill/>
            <a:miter lim="800000"/>
          </a:ln>
        </p:spPr>
        <p:txBody>
          <a:bodyPr anchor="ctr">
            <a:normAutofit/>
          </a:bodyPr>
          <a:lstStyle/>
          <a:p>
            <a:pPr algn="ctr"/>
            <a:r>
              <a:rPr lang="en-US" dirty="0">
                <a:solidFill>
                  <a:srgbClr val="FFFFFF"/>
                </a:solidFill>
              </a:rPr>
              <a:t>Problem</a:t>
            </a:r>
          </a:p>
        </p:txBody>
      </p:sp>
      <p:sp>
        <p:nvSpPr>
          <p:cNvPr id="12" name="Rectangle 11">
            <a:extLst>
              <a:ext uri="{FF2B5EF4-FFF2-40B4-BE49-F238E27FC236}">
                <a16:creationId xmlns:a16="http://schemas.microsoft.com/office/drawing/2014/main" id="{F8E828FC-05B4-4BA4-92D3-3DF79D42D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180217" cy="10287000"/>
          </a:xfrm>
          <a:prstGeom prst="rect">
            <a:avLst/>
          </a:pr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981274D-EFD9-4D38-841F-5D2C04BC5AE4}"/>
              </a:ext>
            </a:extLst>
          </p:cNvPr>
          <p:cNvSpPr>
            <a:spLocks noGrp="1"/>
          </p:cNvSpPr>
          <p:nvPr>
            <p:ph idx="1"/>
          </p:nvPr>
        </p:nvSpPr>
        <p:spPr>
          <a:xfrm>
            <a:off x="9855309" y="1667629"/>
            <a:ext cx="7586094" cy="6942413"/>
          </a:xfrm>
        </p:spPr>
        <p:txBody>
          <a:bodyPr anchor="ctr">
            <a:normAutofit/>
          </a:bodyPr>
          <a:lstStyle/>
          <a:p>
            <a:r>
              <a:rPr lang="en-US" sz="4400" dirty="0">
                <a:solidFill>
                  <a:schemeClr val="tx1">
                    <a:lumMod val="85000"/>
                    <a:lumOff val="15000"/>
                  </a:schemeClr>
                </a:solidFill>
              </a:rPr>
              <a:t>What is the risk of another RVF outbreak impacting the health of humans, livestock, or wildlife in Uganda?</a:t>
            </a:r>
            <a:endParaRPr lang="en-US" dirty="0">
              <a:solidFill>
                <a:schemeClr val="tx1">
                  <a:lumMod val="85000"/>
                  <a:lumOff val="15000"/>
                </a:schemeClr>
              </a:solidFill>
            </a:endParaRPr>
          </a:p>
        </p:txBody>
      </p:sp>
    </p:spTree>
    <p:extLst>
      <p:ext uri="{BB962C8B-B14F-4D97-AF65-F5344CB8AC3E}">
        <p14:creationId xmlns:p14="http://schemas.microsoft.com/office/powerpoint/2010/main" val="36513377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58" name="Rectangle 57">
            <a:extLst>
              <a:ext uri="{FF2B5EF4-FFF2-40B4-BE49-F238E27FC236}">
                <a16:creationId xmlns:a16="http://schemas.microsoft.com/office/drawing/2014/main" id="{E7F93CB3-555F-4601-A486-59E82D9E81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79472" cy="10287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862F2601-C4CE-4B73-A162-D5A14E5191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 y="0"/>
            <a:ext cx="6076186" cy="10287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9CD832A7-97CA-4574-813F-DB8C5AD4F31E}"/>
              </a:ext>
            </a:extLst>
          </p:cNvPr>
          <p:cNvSpPr>
            <a:spLocks noGrp="1"/>
          </p:cNvSpPr>
          <p:nvPr>
            <p:ph type="title"/>
          </p:nvPr>
        </p:nvSpPr>
        <p:spPr>
          <a:xfrm>
            <a:off x="738555" y="775252"/>
            <a:ext cx="4627266" cy="8659260"/>
          </a:xfrm>
        </p:spPr>
        <p:txBody>
          <a:bodyPr anchor="ctr">
            <a:normAutofit/>
          </a:bodyPr>
          <a:lstStyle/>
          <a:p>
            <a:r>
              <a:rPr lang="en-US" sz="5400" dirty="0">
                <a:solidFill>
                  <a:srgbClr val="FFFFFF"/>
                </a:solidFill>
              </a:rPr>
              <a:t>Group Questions:</a:t>
            </a:r>
            <a:br>
              <a:rPr lang="en-US" sz="5400" dirty="0">
                <a:solidFill>
                  <a:srgbClr val="FFFFFF"/>
                </a:solidFill>
              </a:rPr>
            </a:br>
            <a:endParaRPr lang="en-US" sz="5400" dirty="0">
              <a:solidFill>
                <a:srgbClr val="FFFFFF"/>
              </a:solidFill>
            </a:endParaRPr>
          </a:p>
        </p:txBody>
      </p:sp>
      <p:sp>
        <p:nvSpPr>
          <p:cNvPr id="62" name="Rectangle 61">
            <a:extLst>
              <a:ext uri="{FF2B5EF4-FFF2-40B4-BE49-F238E27FC236}">
                <a16:creationId xmlns:a16="http://schemas.microsoft.com/office/drawing/2014/main" id="{3FAE6B79-0440-457F-9036-C4C3042254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0106" y="0"/>
            <a:ext cx="96012" cy="10287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54" name="Content Placeholder 2">
            <a:extLst>
              <a:ext uri="{FF2B5EF4-FFF2-40B4-BE49-F238E27FC236}">
                <a16:creationId xmlns:a16="http://schemas.microsoft.com/office/drawing/2014/main" id="{BA2619EF-823E-4379-96A4-E4159DA208C7}"/>
              </a:ext>
            </a:extLst>
          </p:cNvPr>
          <p:cNvGraphicFramePr>
            <a:graphicFrameLocks noGrp="1"/>
          </p:cNvGraphicFramePr>
          <p:nvPr>
            <p:ph idx="1"/>
            <p:extLst>
              <p:ext uri="{D42A27DB-BD31-4B8C-83A1-F6EECF244321}">
                <p14:modId xmlns:p14="http://schemas.microsoft.com/office/powerpoint/2010/main" val="3525239514"/>
              </p:ext>
            </p:extLst>
          </p:nvPr>
        </p:nvGraphicFramePr>
        <p:xfrm>
          <a:off x="7112794" y="959644"/>
          <a:ext cx="10196513" cy="84748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825620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510F6-3CD3-437C-8896-BA8C92A05B92}"/>
              </a:ext>
            </a:extLst>
          </p:cNvPr>
          <p:cNvSpPr>
            <a:spLocks noGrp="1"/>
          </p:cNvSpPr>
          <p:nvPr>
            <p:ph type="title"/>
          </p:nvPr>
        </p:nvSpPr>
        <p:spPr/>
        <p:txBody>
          <a:bodyPr/>
          <a:lstStyle/>
          <a:p>
            <a:r>
              <a:rPr lang="en-US" dirty="0"/>
              <a:t>Information needs</a:t>
            </a:r>
          </a:p>
        </p:txBody>
      </p:sp>
      <p:graphicFrame>
        <p:nvGraphicFramePr>
          <p:cNvPr id="4" name="Content Placeholder 3">
            <a:extLst>
              <a:ext uri="{FF2B5EF4-FFF2-40B4-BE49-F238E27FC236}">
                <a16:creationId xmlns:a16="http://schemas.microsoft.com/office/drawing/2014/main" id="{C4BE3224-56F5-4C9C-AF89-F2F2B6E00759}"/>
              </a:ext>
            </a:extLst>
          </p:cNvPr>
          <p:cNvGraphicFramePr>
            <a:graphicFrameLocks noGrp="1"/>
          </p:cNvGraphicFramePr>
          <p:nvPr>
            <p:ph idx="1"/>
            <p:extLst>
              <p:ext uri="{D42A27DB-BD31-4B8C-83A1-F6EECF244321}">
                <p14:modId xmlns:p14="http://schemas.microsoft.com/office/powerpoint/2010/main" val="3070594007"/>
              </p:ext>
            </p:extLst>
          </p:nvPr>
        </p:nvGraphicFramePr>
        <p:xfrm>
          <a:off x="1646238" y="2768600"/>
          <a:ext cx="15087600" cy="60356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809533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E40B6-3007-47E8-B074-D08E6D62E180}"/>
              </a:ext>
            </a:extLst>
          </p:cNvPr>
          <p:cNvSpPr>
            <a:spLocks noGrp="1"/>
          </p:cNvSpPr>
          <p:nvPr>
            <p:ph type="title"/>
          </p:nvPr>
        </p:nvSpPr>
        <p:spPr>
          <a:xfrm>
            <a:off x="7934631" y="958645"/>
            <a:ext cx="9379975" cy="5529023"/>
          </a:xfrm>
        </p:spPr>
        <p:txBody>
          <a:bodyPr vert="horz" lIns="91440" tIns="45720" rIns="91440" bIns="45720" rtlCol="0" anchor="b">
            <a:normAutofit/>
          </a:bodyPr>
          <a:lstStyle/>
          <a:p>
            <a:pPr defTabSz="914400"/>
            <a:r>
              <a:rPr lang="en-US" sz="8000" spc="-50" dirty="0">
                <a:solidFill>
                  <a:schemeClr val="tx1">
                    <a:lumMod val="85000"/>
                    <a:lumOff val="15000"/>
                  </a:schemeClr>
                </a:solidFill>
              </a:rPr>
              <a:t>Module 3:Pathogens</a:t>
            </a:r>
          </a:p>
        </p:txBody>
      </p:sp>
      <p:sp>
        <p:nvSpPr>
          <p:cNvPr id="3" name="Subtitle 2">
            <a:extLst>
              <a:ext uri="{FF2B5EF4-FFF2-40B4-BE49-F238E27FC236}">
                <a16:creationId xmlns:a16="http://schemas.microsoft.com/office/drawing/2014/main" id="{0751FEAC-44BA-4101-951F-2A7E1C784FBF}"/>
              </a:ext>
            </a:extLst>
          </p:cNvPr>
          <p:cNvSpPr>
            <a:spLocks noGrp="1"/>
          </p:cNvSpPr>
          <p:nvPr>
            <p:ph idx="1"/>
          </p:nvPr>
        </p:nvSpPr>
        <p:spPr>
          <a:xfrm>
            <a:off x="7934629" y="6683431"/>
            <a:ext cx="9404021" cy="1857924"/>
          </a:xfrm>
        </p:spPr>
        <p:txBody>
          <a:bodyPr vert="horz" lIns="91440" tIns="45720" rIns="91440" bIns="45720" rtlCol="0">
            <a:normAutofit/>
          </a:bodyPr>
          <a:lstStyle/>
          <a:p>
            <a:pPr marL="0" indent="0" defTabSz="914400">
              <a:spcBef>
                <a:spcPts val="1200"/>
              </a:spcBef>
              <a:spcAft>
                <a:spcPts val="200"/>
              </a:spcAft>
              <a:buNone/>
            </a:pPr>
            <a:endParaRPr lang="en-US" sz="2400" cap="all" spc="200" dirty="0">
              <a:solidFill>
                <a:schemeClr val="tx1">
                  <a:lumMod val="85000"/>
                  <a:lumOff val="15000"/>
                </a:schemeClr>
              </a:solidFill>
              <a:latin typeface="+mj-lt"/>
            </a:endParaRPr>
          </a:p>
        </p:txBody>
      </p:sp>
      <p:pic>
        <p:nvPicPr>
          <p:cNvPr id="5" name="Picture 4">
            <a:extLst>
              <a:ext uri="{FF2B5EF4-FFF2-40B4-BE49-F238E27FC236}">
                <a16:creationId xmlns:a16="http://schemas.microsoft.com/office/drawing/2014/main" id="{EEBBF4E4-8B45-49E7-BB94-81B4DD4EE52F}"/>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7877" r="27877"/>
          <a:stretch/>
        </p:blipFill>
        <p:spPr>
          <a:xfrm>
            <a:off x="950998" y="931080"/>
            <a:ext cx="6001973" cy="7630399"/>
          </a:xfrm>
          <a:prstGeom prst="rect">
            <a:avLst/>
          </a:prstGeom>
        </p:spPr>
      </p:pic>
    </p:spTree>
    <p:extLst>
      <p:ext uri="{BB962C8B-B14F-4D97-AF65-F5344CB8AC3E}">
        <p14:creationId xmlns:p14="http://schemas.microsoft.com/office/powerpoint/2010/main" val="2972043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31B59-53D8-4641-8A69-66EFF33F8DBE}"/>
              </a:ext>
            </a:extLst>
          </p:cNvPr>
          <p:cNvSpPr>
            <a:spLocks noGrp="1"/>
          </p:cNvSpPr>
          <p:nvPr>
            <p:ph type="title"/>
          </p:nvPr>
        </p:nvSpPr>
        <p:spPr>
          <a:xfrm>
            <a:off x="1645920" y="429904"/>
            <a:ext cx="15087600" cy="2176136"/>
          </a:xfrm>
        </p:spPr>
        <p:txBody>
          <a:bodyPr>
            <a:normAutofit/>
          </a:bodyPr>
          <a:lstStyle/>
          <a:p>
            <a:r>
              <a:rPr lang="en-US" dirty="0"/>
              <a:t>Opening Questions</a:t>
            </a:r>
          </a:p>
        </p:txBody>
      </p:sp>
      <p:sp>
        <p:nvSpPr>
          <p:cNvPr id="6" name="Freeform: Shape 5">
            <a:extLst>
              <a:ext uri="{FF2B5EF4-FFF2-40B4-BE49-F238E27FC236}">
                <a16:creationId xmlns:a16="http://schemas.microsoft.com/office/drawing/2014/main" id="{B187BB2F-1276-474E-A1BB-7307E546421E}"/>
              </a:ext>
            </a:extLst>
          </p:cNvPr>
          <p:cNvSpPr/>
          <p:nvPr/>
        </p:nvSpPr>
        <p:spPr>
          <a:xfrm>
            <a:off x="1645444" y="3198971"/>
            <a:ext cx="15087600" cy="2717800"/>
          </a:xfrm>
          <a:custGeom>
            <a:avLst/>
            <a:gdLst>
              <a:gd name="connsiteX0" fmla="*/ 0 w 15087600"/>
              <a:gd name="connsiteY0" fmla="*/ 452976 h 2717800"/>
              <a:gd name="connsiteX1" fmla="*/ 452976 w 15087600"/>
              <a:gd name="connsiteY1" fmla="*/ 0 h 2717800"/>
              <a:gd name="connsiteX2" fmla="*/ 14634624 w 15087600"/>
              <a:gd name="connsiteY2" fmla="*/ 0 h 2717800"/>
              <a:gd name="connsiteX3" fmla="*/ 15087600 w 15087600"/>
              <a:gd name="connsiteY3" fmla="*/ 452976 h 2717800"/>
              <a:gd name="connsiteX4" fmla="*/ 15087600 w 15087600"/>
              <a:gd name="connsiteY4" fmla="*/ 2264824 h 2717800"/>
              <a:gd name="connsiteX5" fmla="*/ 14634624 w 15087600"/>
              <a:gd name="connsiteY5" fmla="*/ 2717800 h 2717800"/>
              <a:gd name="connsiteX6" fmla="*/ 452976 w 15087600"/>
              <a:gd name="connsiteY6" fmla="*/ 2717800 h 2717800"/>
              <a:gd name="connsiteX7" fmla="*/ 0 w 15087600"/>
              <a:gd name="connsiteY7" fmla="*/ 2264824 h 2717800"/>
              <a:gd name="connsiteX8" fmla="*/ 0 w 15087600"/>
              <a:gd name="connsiteY8" fmla="*/ 452976 h 27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87600" h="2717800">
                <a:moveTo>
                  <a:pt x="0" y="452976"/>
                </a:moveTo>
                <a:cubicBezTo>
                  <a:pt x="0" y="202804"/>
                  <a:pt x="202804" y="0"/>
                  <a:pt x="452976" y="0"/>
                </a:cubicBezTo>
                <a:lnTo>
                  <a:pt x="14634624" y="0"/>
                </a:lnTo>
                <a:cubicBezTo>
                  <a:pt x="14884796" y="0"/>
                  <a:pt x="15087600" y="202804"/>
                  <a:pt x="15087600" y="452976"/>
                </a:cubicBezTo>
                <a:lnTo>
                  <a:pt x="15087600" y="2264824"/>
                </a:lnTo>
                <a:cubicBezTo>
                  <a:pt x="15087600" y="2514996"/>
                  <a:pt x="14884796" y="2717800"/>
                  <a:pt x="14634624" y="2717800"/>
                </a:cubicBezTo>
                <a:lnTo>
                  <a:pt x="452976" y="2717800"/>
                </a:lnTo>
                <a:cubicBezTo>
                  <a:pt x="202804" y="2717800"/>
                  <a:pt x="0" y="2514996"/>
                  <a:pt x="0" y="2264824"/>
                </a:cubicBezTo>
                <a:lnTo>
                  <a:pt x="0" y="452976"/>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319362" tIns="319362" rIns="319362" bIns="319362" numCol="1" spcCol="1270" anchor="ctr" anchorCtr="0">
            <a:noAutofit/>
          </a:bodyPr>
          <a:lstStyle/>
          <a:p>
            <a:pPr marL="0" lvl="0" indent="0" algn="l" defTabSz="2178050">
              <a:lnSpc>
                <a:spcPct val="90000"/>
              </a:lnSpc>
              <a:spcBef>
                <a:spcPct val="0"/>
              </a:spcBef>
              <a:spcAft>
                <a:spcPct val="35000"/>
              </a:spcAft>
              <a:buNone/>
            </a:pPr>
            <a:r>
              <a:rPr lang="en-US" sz="4900" kern="1200" dirty="0"/>
              <a:t>What does the term ‘pathogen’ mean to you?</a:t>
            </a:r>
          </a:p>
        </p:txBody>
      </p:sp>
      <p:sp>
        <p:nvSpPr>
          <p:cNvPr id="7" name="Freeform: Shape 6">
            <a:extLst>
              <a:ext uri="{FF2B5EF4-FFF2-40B4-BE49-F238E27FC236}">
                <a16:creationId xmlns:a16="http://schemas.microsoft.com/office/drawing/2014/main" id="{6E808096-C6E7-4F88-89A7-11FD76EA5200}"/>
              </a:ext>
            </a:extLst>
          </p:cNvPr>
          <p:cNvSpPr/>
          <p:nvPr/>
        </p:nvSpPr>
        <p:spPr>
          <a:xfrm>
            <a:off x="1645444" y="6057892"/>
            <a:ext cx="15087600" cy="2717800"/>
          </a:xfrm>
          <a:custGeom>
            <a:avLst/>
            <a:gdLst>
              <a:gd name="connsiteX0" fmla="*/ 0 w 15087600"/>
              <a:gd name="connsiteY0" fmla="*/ 452976 h 2717800"/>
              <a:gd name="connsiteX1" fmla="*/ 452976 w 15087600"/>
              <a:gd name="connsiteY1" fmla="*/ 0 h 2717800"/>
              <a:gd name="connsiteX2" fmla="*/ 14634624 w 15087600"/>
              <a:gd name="connsiteY2" fmla="*/ 0 h 2717800"/>
              <a:gd name="connsiteX3" fmla="*/ 15087600 w 15087600"/>
              <a:gd name="connsiteY3" fmla="*/ 452976 h 2717800"/>
              <a:gd name="connsiteX4" fmla="*/ 15087600 w 15087600"/>
              <a:gd name="connsiteY4" fmla="*/ 2264824 h 2717800"/>
              <a:gd name="connsiteX5" fmla="*/ 14634624 w 15087600"/>
              <a:gd name="connsiteY5" fmla="*/ 2717800 h 2717800"/>
              <a:gd name="connsiteX6" fmla="*/ 452976 w 15087600"/>
              <a:gd name="connsiteY6" fmla="*/ 2717800 h 2717800"/>
              <a:gd name="connsiteX7" fmla="*/ 0 w 15087600"/>
              <a:gd name="connsiteY7" fmla="*/ 2264824 h 2717800"/>
              <a:gd name="connsiteX8" fmla="*/ 0 w 15087600"/>
              <a:gd name="connsiteY8" fmla="*/ 452976 h 27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87600" h="2717800">
                <a:moveTo>
                  <a:pt x="0" y="452976"/>
                </a:moveTo>
                <a:cubicBezTo>
                  <a:pt x="0" y="202804"/>
                  <a:pt x="202804" y="0"/>
                  <a:pt x="452976" y="0"/>
                </a:cubicBezTo>
                <a:lnTo>
                  <a:pt x="14634624" y="0"/>
                </a:lnTo>
                <a:cubicBezTo>
                  <a:pt x="14884796" y="0"/>
                  <a:pt x="15087600" y="202804"/>
                  <a:pt x="15087600" y="452976"/>
                </a:cubicBezTo>
                <a:lnTo>
                  <a:pt x="15087600" y="2264824"/>
                </a:lnTo>
                <a:cubicBezTo>
                  <a:pt x="15087600" y="2514996"/>
                  <a:pt x="14884796" y="2717800"/>
                  <a:pt x="14634624" y="2717800"/>
                </a:cubicBezTo>
                <a:lnTo>
                  <a:pt x="452976" y="2717800"/>
                </a:lnTo>
                <a:cubicBezTo>
                  <a:pt x="202804" y="2717800"/>
                  <a:pt x="0" y="2514996"/>
                  <a:pt x="0" y="2264824"/>
                </a:cubicBezTo>
                <a:lnTo>
                  <a:pt x="0" y="452976"/>
                </a:lnTo>
                <a:close/>
              </a:path>
            </a:pathLst>
          </a:custGeom>
        </p:spPr>
        <p:style>
          <a:lnRef idx="2">
            <a:schemeClr val="lt1">
              <a:hueOff val="0"/>
              <a:satOff val="0"/>
              <a:lumOff val="0"/>
              <a:alphaOff val="0"/>
            </a:schemeClr>
          </a:lnRef>
          <a:fillRef idx="1">
            <a:schemeClr val="accent5">
              <a:hueOff val="18601683"/>
              <a:satOff val="-7104"/>
              <a:lumOff val="-2157"/>
              <a:alphaOff val="0"/>
            </a:schemeClr>
          </a:fillRef>
          <a:effectRef idx="0">
            <a:schemeClr val="accent5">
              <a:hueOff val="18601683"/>
              <a:satOff val="-7104"/>
              <a:lumOff val="-2157"/>
              <a:alphaOff val="0"/>
            </a:schemeClr>
          </a:effectRef>
          <a:fontRef idx="minor">
            <a:schemeClr val="lt1"/>
          </a:fontRef>
        </p:style>
        <p:txBody>
          <a:bodyPr spcFirstLastPara="0" vert="horz" wrap="square" lIns="319362" tIns="319362" rIns="319362" bIns="319362" numCol="1" spcCol="1270" anchor="ctr" anchorCtr="0">
            <a:noAutofit/>
          </a:bodyPr>
          <a:lstStyle/>
          <a:p>
            <a:pPr marL="0" lvl="0" indent="0" algn="l" defTabSz="2178050">
              <a:lnSpc>
                <a:spcPct val="90000"/>
              </a:lnSpc>
              <a:spcBef>
                <a:spcPct val="0"/>
              </a:spcBef>
              <a:spcAft>
                <a:spcPct val="35000"/>
              </a:spcAft>
              <a:buNone/>
            </a:pPr>
            <a:r>
              <a:rPr lang="en-US" sz="4900" kern="1200" dirty="0"/>
              <a:t>Describe some things you would need to understand about a pathogen to be able to evaluate risk of disease events occurring?</a:t>
            </a:r>
          </a:p>
        </p:txBody>
      </p:sp>
    </p:spTree>
    <p:extLst>
      <p:ext uri="{BB962C8B-B14F-4D97-AF65-F5344CB8AC3E}">
        <p14:creationId xmlns:p14="http://schemas.microsoft.com/office/powerpoint/2010/main" val="1019300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F5FAF-502F-4A9C-9BAB-77B03A0169E3}"/>
              </a:ext>
            </a:extLst>
          </p:cNvPr>
          <p:cNvSpPr>
            <a:spLocks noGrp="1"/>
          </p:cNvSpPr>
          <p:nvPr>
            <p:ph type="title"/>
          </p:nvPr>
        </p:nvSpPr>
        <p:spPr>
          <a:xfrm>
            <a:off x="1645920" y="429904"/>
            <a:ext cx="15087600" cy="2176136"/>
          </a:xfrm>
        </p:spPr>
        <p:txBody>
          <a:bodyPr>
            <a:normAutofit/>
          </a:bodyPr>
          <a:lstStyle/>
          <a:p>
            <a:r>
              <a:rPr lang="en-US" dirty="0"/>
              <a:t>Group Task: Pathogen Model</a:t>
            </a:r>
          </a:p>
        </p:txBody>
      </p:sp>
      <p:graphicFrame>
        <p:nvGraphicFramePr>
          <p:cNvPr id="5" name="Content Placeholder 2">
            <a:extLst>
              <a:ext uri="{FF2B5EF4-FFF2-40B4-BE49-F238E27FC236}">
                <a16:creationId xmlns:a16="http://schemas.microsoft.com/office/drawing/2014/main" id="{43D39B6B-F8E1-47D6-8E35-579C59ECBAA1}"/>
              </a:ext>
            </a:extLst>
          </p:cNvPr>
          <p:cNvGraphicFramePr>
            <a:graphicFrameLocks noGrp="1"/>
          </p:cNvGraphicFramePr>
          <p:nvPr>
            <p:ph idx="1"/>
            <p:extLst>
              <p:ext uri="{D42A27DB-BD31-4B8C-83A1-F6EECF244321}">
                <p14:modId xmlns:p14="http://schemas.microsoft.com/office/powerpoint/2010/main" val="3760756960"/>
              </p:ext>
            </p:extLst>
          </p:nvPr>
        </p:nvGraphicFramePr>
        <p:xfrm>
          <a:off x="1645444" y="3147772"/>
          <a:ext cx="15087600" cy="56791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01063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E40B6-3007-47E8-B074-D08E6D62E180}"/>
              </a:ext>
            </a:extLst>
          </p:cNvPr>
          <p:cNvSpPr>
            <a:spLocks noGrp="1"/>
          </p:cNvSpPr>
          <p:nvPr>
            <p:ph type="title"/>
          </p:nvPr>
        </p:nvSpPr>
        <p:spPr>
          <a:xfrm>
            <a:off x="7934631" y="958645"/>
            <a:ext cx="9379975" cy="5529023"/>
          </a:xfrm>
        </p:spPr>
        <p:txBody>
          <a:bodyPr vert="horz" lIns="91440" tIns="45720" rIns="91440" bIns="45720" rtlCol="0" anchor="b">
            <a:normAutofit/>
          </a:bodyPr>
          <a:lstStyle/>
          <a:p>
            <a:pPr defTabSz="914400"/>
            <a:r>
              <a:rPr lang="en-US" sz="8000" spc="-50" dirty="0">
                <a:solidFill>
                  <a:schemeClr val="tx1">
                    <a:lumMod val="85000"/>
                    <a:lumOff val="15000"/>
                  </a:schemeClr>
                </a:solidFill>
              </a:rPr>
              <a:t>Module 4: Characterizing RVFV</a:t>
            </a:r>
          </a:p>
        </p:txBody>
      </p:sp>
      <p:sp>
        <p:nvSpPr>
          <p:cNvPr id="3" name="Subtitle 2">
            <a:extLst>
              <a:ext uri="{FF2B5EF4-FFF2-40B4-BE49-F238E27FC236}">
                <a16:creationId xmlns:a16="http://schemas.microsoft.com/office/drawing/2014/main" id="{0751FEAC-44BA-4101-951F-2A7E1C784FBF}"/>
              </a:ext>
            </a:extLst>
          </p:cNvPr>
          <p:cNvSpPr>
            <a:spLocks noGrp="1"/>
          </p:cNvSpPr>
          <p:nvPr>
            <p:ph idx="1"/>
          </p:nvPr>
        </p:nvSpPr>
        <p:spPr>
          <a:xfrm>
            <a:off x="7934629" y="6683431"/>
            <a:ext cx="9404021" cy="1857924"/>
          </a:xfrm>
        </p:spPr>
        <p:txBody>
          <a:bodyPr vert="horz" lIns="91440" tIns="45720" rIns="91440" bIns="45720" rtlCol="0">
            <a:normAutofit/>
          </a:bodyPr>
          <a:lstStyle/>
          <a:p>
            <a:pPr marL="0" indent="0" defTabSz="914400">
              <a:spcBef>
                <a:spcPts val="1200"/>
              </a:spcBef>
              <a:spcAft>
                <a:spcPts val="200"/>
              </a:spcAft>
              <a:buNone/>
            </a:pPr>
            <a:endParaRPr lang="en-US" sz="2400" cap="all" spc="200" dirty="0">
              <a:solidFill>
                <a:schemeClr val="tx1">
                  <a:lumMod val="85000"/>
                  <a:lumOff val="15000"/>
                </a:schemeClr>
              </a:solidFill>
              <a:latin typeface="+mj-lt"/>
            </a:endParaRPr>
          </a:p>
        </p:txBody>
      </p:sp>
      <p:pic>
        <p:nvPicPr>
          <p:cNvPr id="5" name="Picture 4">
            <a:extLst>
              <a:ext uri="{FF2B5EF4-FFF2-40B4-BE49-F238E27FC236}">
                <a16:creationId xmlns:a16="http://schemas.microsoft.com/office/drawing/2014/main" id="{EEBBF4E4-8B45-49E7-BB94-81B4DD4EE52F}"/>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3254" r="3254"/>
          <a:stretch/>
        </p:blipFill>
        <p:spPr>
          <a:xfrm>
            <a:off x="943085" y="921018"/>
            <a:ext cx="6001973" cy="7630399"/>
          </a:xfrm>
          <a:prstGeom prst="rect">
            <a:avLst/>
          </a:prstGeom>
        </p:spPr>
      </p:pic>
      <p:sp>
        <p:nvSpPr>
          <p:cNvPr id="4" name="TextBox 3">
            <a:extLst>
              <a:ext uri="{FF2B5EF4-FFF2-40B4-BE49-F238E27FC236}">
                <a16:creationId xmlns:a16="http://schemas.microsoft.com/office/drawing/2014/main" id="{ECC48ED4-C0BF-4BC3-A936-299E1DD7F4B9}"/>
              </a:ext>
            </a:extLst>
          </p:cNvPr>
          <p:cNvSpPr txBox="1"/>
          <p:nvPr/>
        </p:nvSpPr>
        <p:spPr>
          <a:xfrm>
            <a:off x="943085" y="8551417"/>
            <a:ext cx="6001973" cy="230832"/>
          </a:xfrm>
          <a:prstGeom prst="rect">
            <a:avLst/>
          </a:prstGeom>
          <a:noFill/>
        </p:spPr>
        <p:txBody>
          <a:bodyPr wrap="square" rtlCol="0">
            <a:spAutoFit/>
          </a:bodyPr>
          <a:lstStyle/>
          <a:p>
            <a:r>
              <a:rPr lang="en-US" sz="900">
                <a:hlinkClick r:id="rId4" tooltip="https://ecampusontario.pressbooks.pub/introductiontoipcp/chapter/40/"/>
              </a:rPr>
              <a:t>This Photo</a:t>
            </a:r>
            <a:r>
              <a:rPr lang="en-US" sz="900"/>
              <a:t> by Unknown Author is licensed under </a:t>
            </a:r>
            <a:r>
              <a:rPr lang="en-US" sz="900">
                <a:hlinkClick r:id="rId5" tooltip="https://creativecommons.org/licenses/by-nc/3.0/"/>
              </a:rPr>
              <a:t>CC BY-NC</a:t>
            </a:r>
            <a:endParaRPr lang="en-US" sz="900"/>
          </a:p>
        </p:txBody>
      </p:sp>
    </p:spTree>
    <p:extLst>
      <p:ext uri="{BB962C8B-B14F-4D97-AF65-F5344CB8AC3E}">
        <p14:creationId xmlns:p14="http://schemas.microsoft.com/office/powerpoint/2010/main" val="25440746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31B59-53D8-4641-8A69-66EFF33F8DBE}"/>
              </a:ext>
            </a:extLst>
          </p:cNvPr>
          <p:cNvSpPr>
            <a:spLocks noGrp="1"/>
          </p:cNvSpPr>
          <p:nvPr>
            <p:ph type="title"/>
          </p:nvPr>
        </p:nvSpPr>
        <p:spPr>
          <a:xfrm>
            <a:off x="1645920" y="429904"/>
            <a:ext cx="15087600" cy="2176136"/>
          </a:xfrm>
        </p:spPr>
        <p:txBody>
          <a:bodyPr>
            <a:normAutofit/>
          </a:bodyPr>
          <a:lstStyle/>
          <a:p>
            <a:r>
              <a:rPr lang="en-US" dirty="0"/>
              <a:t>Opening Questions</a:t>
            </a:r>
          </a:p>
        </p:txBody>
      </p:sp>
      <p:sp>
        <p:nvSpPr>
          <p:cNvPr id="4" name="Freeform: Shape 3">
            <a:extLst>
              <a:ext uri="{FF2B5EF4-FFF2-40B4-BE49-F238E27FC236}">
                <a16:creationId xmlns:a16="http://schemas.microsoft.com/office/drawing/2014/main" id="{6D495FCA-94CB-4DA1-BA4F-552ABAAFD0D8}"/>
              </a:ext>
            </a:extLst>
          </p:cNvPr>
          <p:cNvSpPr/>
          <p:nvPr/>
        </p:nvSpPr>
        <p:spPr>
          <a:xfrm>
            <a:off x="1645444" y="3165831"/>
            <a:ext cx="15087600" cy="2749500"/>
          </a:xfrm>
          <a:custGeom>
            <a:avLst/>
            <a:gdLst>
              <a:gd name="connsiteX0" fmla="*/ 0 w 15087600"/>
              <a:gd name="connsiteY0" fmla="*/ 458259 h 2749500"/>
              <a:gd name="connsiteX1" fmla="*/ 458259 w 15087600"/>
              <a:gd name="connsiteY1" fmla="*/ 0 h 2749500"/>
              <a:gd name="connsiteX2" fmla="*/ 14629341 w 15087600"/>
              <a:gd name="connsiteY2" fmla="*/ 0 h 2749500"/>
              <a:gd name="connsiteX3" fmla="*/ 15087600 w 15087600"/>
              <a:gd name="connsiteY3" fmla="*/ 458259 h 2749500"/>
              <a:gd name="connsiteX4" fmla="*/ 15087600 w 15087600"/>
              <a:gd name="connsiteY4" fmla="*/ 2291241 h 2749500"/>
              <a:gd name="connsiteX5" fmla="*/ 14629341 w 15087600"/>
              <a:gd name="connsiteY5" fmla="*/ 2749500 h 2749500"/>
              <a:gd name="connsiteX6" fmla="*/ 458259 w 15087600"/>
              <a:gd name="connsiteY6" fmla="*/ 2749500 h 2749500"/>
              <a:gd name="connsiteX7" fmla="*/ 0 w 15087600"/>
              <a:gd name="connsiteY7" fmla="*/ 2291241 h 2749500"/>
              <a:gd name="connsiteX8" fmla="*/ 0 w 15087600"/>
              <a:gd name="connsiteY8" fmla="*/ 458259 h 274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87600" h="2749500">
                <a:moveTo>
                  <a:pt x="0" y="458259"/>
                </a:moveTo>
                <a:cubicBezTo>
                  <a:pt x="0" y="205170"/>
                  <a:pt x="205170" y="0"/>
                  <a:pt x="458259" y="0"/>
                </a:cubicBezTo>
                <a:lnTo>
                  <a:pt x="14629341" y="0"/>
                </a:lnTo>
                <a:cubicBezTo>
                  <a:pt x="14882430" y="0"/>
                  <a:pt x="15087600" y="205170"/>
                  <a:pt x="15087600" y="458259"/>
                </a:cubicBezTo>
                <a:lnTo>
                  <a:pt x="15087600" y="2291241"/>
                </a:lnTo>
                <a:cubicBezTo>
                  <a:pt x="15087600" y="2544330"/>
                  <a:pt x="14882430" y="2749500"/>
                  <a:pt x="14629341" y="2749500"/>
                </a:cubicBezTo>
                <a:lnTo>
                  <a:pt x="458259" y="2749500"/>
                </a:lnTo>
                <a:cubicBezTo>
                  <a:pt x="205170" y="2749500"/>
                  <a:pt x="0" y="2544330"/>
                  <a:pt x="0" y="2291241"/>
                </a:cubicBezTo>
                <a:lnTo>
                  <a:pt x="0" y="458259"/>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324720" tIns="324720" rIns="324720" bIns="324720" numCol="1" spcCol="1270" anchor="ctr" anchorCtr="0">
            <a:noAutofit/>
          </a:bodyPr>
          <a:lstStyle/>
          <a:p>
            <a:pPr marL="0" lvl="0" indent="0" algn="l" defTabSz="2222500">
              <a:lnSpc>
                <a:spcPct val="90000"/>
              </a:lnSpc>
              <a:spcBef>
                <a:spcPct val="0"/>
              </a:spcBef>
              <a:spcAft>
                <a:spcPct val="35000"/>
              </a:spcAft>
              <a:buNone/>
            </a:pPr>
            <a:r>
              <a:rPr lang="en-US" sz="5000" kern="1200" dirty="0"/>
              <a:t>When</a:t>
            </a:r>
            <a:r>
              <a:rPr lang="en-US" sz="5000" kern="1200" baseline="0" dirty="0"/>
              <a:t> collecting and organizing information about RVFV, what were some of the categories of information you decided to include in your model?</a:t>
            </a:r>
            <a:endParaRPr lang="en-US" sz="5000" kern="1200" dirty="0"/>
          </a:p>
        </p:txBody>
      </p:sp>
      <p:sp>
        <p:nvSpPr>
          <p:cNvPr id="6" name="Freeform: Shape 5">
            <a:extLst>
              <a:ext uri="{FF2B5EF4-FFF2-40B4-BE49-F238E27FC236}">
                <a16:creationId xmlns:a16="http://schemas.microsoft.com/office/drawing/2014/main" id="{48006285-1190-4A6B-A843-15FA43E8E8E9}"/>
              </a:ext>
            </a:extLst>
          </p:cNvPr>
          <p:cNvSpPr/>
          <p:nvPr/>
        </p:nvSpPr>
        <p:spPr>
          <a:xfrm>
            <a:off x="1645444" y="6059332"/>
            <a:ext cx="15087600" cy="2749500"/>
          </a:xfrm>
          <a:custGeom>
            <a:avLst/>
            <a:gdLst>
              <a:gd name="connsiteX0" fmla="*/ 0 w 15087600"/>
              <a:gd name="connsiteY0" fmla="*/ 458259 h 2749500"/>
              <a:gd name="connsiteX1" fmla="*/ 458259 w 15087600"/>
              <a:gd name="connsiteY1" fmla="*/ 0 h 2749500"/>
              <a:gd name="connsiteX2" fmla="*/ 14629341 w 15087600"/>
              <a:gd name="connsiteY2" fmla="*/ 0 h 2749500"/>
              <a:gd name="connsiteX3" fmla="*/ 15087600 w 15087600"/>
              <a:gd name="connsiteY3" fmla="*/ 458259 h 2749500"/>
              <a:gd name="connsiteX4" fmla="*/ 15087600 w 15087600"/>
              <a:gd name="connsiteY4" fmla="*/ 2291241 h 2749500"/>
              <a:gd name="connsiteX5" fmla="*/ 14629341 w 15087600"/>
              <a:gd name="connsiteY5" fmla="*/ 2749500 h 2749500"/>
              <a:gd name="connsiteX6" fmla="*/ 458259 w 15087600"/>
              <a:gd name="connsiteY6" fmla="*/ 2749500 h 2749500"/>
              <a:gd name="connsiteX7" fmla="*/ 0 w 15087600"/>
              <a:gd name="connsiteY7" fmla="*/ 2291241 h 2749500"/>
              <a:gd name="connsiteX8" fmla="*/ 0 w 15087600"/>
              <a:gd name="connsiteY8" fmla="*/ 458259 h 274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87600" h="2749500">
                <a:moveTo>
                  <a:pt x="0" y="458259"/>
                </a:moveTo>
                <a:cubicBezTo>
                  <a:pt x="0" y="205170"/>
                  <a:pt x="205170" y="0"/>
                  <a:pt x="458259" y="0"/>
                </a:cubicBezTo>
                <a:lnTo>
                  <a:pt x="14629341" y="0"/>
                </a:lnTo>
                <a:cubicBezTo>
                  <a:pt x="14882430" y="0"/>
                  <a:pt x="15087600" y="205170"/>
                  <a:pt x="15087600" y="458259"/>
                </a:cubicBezTo>
                <a:lnTo>
                  <a:pt x="15087600" y="2291241"/>
                </a:lnTo>
                <a:cubicBezTo>
                  <a:pt x="15087600" y="2544330"/>
                  <a:pt x="14882430" y="2749500"/>
                  <a:pt x="14629341" y="2749500"/>
                </a:cubicBezTo>
                <a:lnTo>
                  <a:pt x="458259" y="2749500"/>
                </a:lnTo>
                <a:cubicBezTo>
                  <a:pt x="205170" y="2749500"/>
                  <a:pt x="0" y="2544330"/>
                  <a:pt x="0" y="2291241"/>
                </a:cubicBezTo>
                <a:lnTo>
                  <a:pt x="0" y="458259"/>
                </a:lnTo>
                <a:close/>
              </a:path>
            </a:pathLst>
          </a:custGeom>
        </p:spPr>
        <p:style>
          <a:lnRef idx="2">
            <a:schemeClr val="lt1">
              <a:hueOff val="0"/>
              <a:satOff val="0"/>
              <a:lumOff val="0"/>
              <a:alphaOff val="0"/>
            </a:schemeClr>
          </a:lnRef>
          <a:fillRef idx="1">
            <a:schemeClr val="accent5">
              <a:hueOff val="18601683"/>
              <a:satOff val="-7104"/>
              <a:lumOff val="-2157"/>
              <a:alphaOff val="0"/>
            </a:schemeClr>
          </a:fillRef>
          <a:effectRef idx="0">
            <a:schemeClr val="accent5">
              <a:hueOff val="18601683"/>
              <a:satOff val="-7104"/>
              <a:lumOff val="-2157"/>
              <a:alphaOff val="0"/>
            </a:schemeClr>
          </a:effectRef>
          <a:fontRef idx="minor">
            <a:schemeClr val="lt1"/>
          </a:fontRef>
        </p:style>
        <p:txBody>
          <a:bodyPr spcFirstLastPara="0" vert="horz" wrap="square" lIns="324720" tIns="324720" rIns="324720" bIns="324720" numCol="1" spcCol="1270" anchor="ctr" anchorCtr="0">
            <a:noAutofit/>
          </a:bodyPr>
          <a:lstStyle/>
          <a:p>
            <a:pPr marL="0" lvl="0" indent="0" algn="l" defTabSz="2222500">
              <a:lnSpc>
                <a:spcPct val="90000"/>
              </a:lnSpc>
              <a:spcBef>
                <a:spcPct val="0"/>
              </a:spcBef>
              <a:spcAft>
                <a:spcPct val="35000"/>
              </a:spcAft>
              <a:buNone/>
            </a:pPr>
            <a:r>
              <a:rPr lang="en-US" sz="5000" kern="1200" dirty="0"/>
              <a:t>Were</a:t>
            </a:r>
            <a:r>
              <a:rPr lang="en-US" sz="5000" kern="1200" baseline="0" dirty="0"/>
              <a:t> there categories of information you decided to leave out of your model? Why or why not?</a:t>
            </a:r>
            <a:endParaRPr lang="en-US" sz="5000" kern="1200" dirty="0"/>
          </a:p>
        </p:txBody>
      </p:sp>
    </p:spTree>
    <p:extLst>
      <p:ext uri="{BB962C8B-B14F-4D97-AF65-F5344CB8AC3E}">
        <p14:creationId xmlns:p14="http://schemas.microsoft.com/office/powerpoint/2010/main" val="858791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78900-2B44-41D6-B0F9-9EC4BF7E7E02}"/>
              </a:ext>
            </a:extLst>
          </p:cNvPr>
          <p:cNvSpPr>
            <a:spLocks noGrp="1"/>
          </p:cNvSpPr>
          <p:nvPr>
            <p:ph type="title"/>
          </p:nvPr>
        </p:nvSpPr>
        <p:spPr/>
        <p:txBody>
          <a:bodyPr/>
          <a:lstStyle/>
          <a:p>
            <a:r>
              <a:rPr lang="en-US" dirty="0"/>
              <a:t>Chain of Infection</a:t>
            </a:r>
          </a:p>
        </p:txBody>
      </p:sp>
      <p:sp>
        <p:nvSpPr>
          <p:cNvPr id="3" name="Content Placeholder 2">
            <a:extLst>
              <a:ext uri="{FF2B5EF4-FFF2-40B4-BE49-F238E27FC236}">
                <a16:creationId xmlns:a16="http://schemas.microsoft.com/office/drawing/2014/main" id="{1799F917-5D40-4B0E-AE3E-00A842DC3F9D}"/>
              </a:ext>
            </a:extLst>
          </p:cNvPr>
          <p:cNvSpPr>
            <a:spLocks noGrp="1"/>
          </p:cNvSpPr>
          <p:nvPr>
            <p:ph idx="1"/>
          </p:nvPr>
        </p:nvSpPr>
        <p:spPr/>
        <p:txBody>
          <a:bodyPr/>
          <a:lstStyle/>
          <a:p>
            <a:pPr marL="0" indent="0">
              <a:buNone/>
            </a:pPr>
            <a:endParaRPr lang="en-US" dirty="0"/>
          </a:p>
          <a:p>
            <a:pPr marL="0" indent="0">
              <a:buNone/>
            </a:pPr>
            <a:endParaRPr lang="en-US" dirty="0"/>
          </a:p>
          <a:p>
            <a:endParaRPr lang="en-US" dirty="0"/>
          </a:p>
        </p:txBody>
      </p:sp>
      <p:graphicFrame>
        <p:nvGraphicFramePr>
          <p:cNvPr id="4" name="Diagram 3">
            <a:extLst>
              <a:ext uri="{FF2B5EF4-FFF2-40B4-BE49-F238E27FC236}">
                <a16:creationId xmlns:a16="http://schemas.microsoft.com/office/drawing/2014/main" id="{47571F0C-56E8-4D19-B93A-953038EE5FEC}"/>
              </a:ext>
            </a:extLst>
          </p:cNvPr>
          <p:cNvGraphicFramePr/>
          <p:nvPr/>
        </p:nvGraphicFramePr>
        <p:xfrm>
          <a:off x="5181600" y="1257300"/>
          <a:ext cx="12192000" cy="812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875194AD-89AB-46C6-AEF4-D09AAA5A851B}"/>
              </a:ext>
            </a:extLst>
          </p:cNvPr>
          <p:cNvSpPr txBox="1"/>
          <p:nvPr/>
        </p:nvSpPr>
        <p:spPr>
          <a:xfrm>
            <a:off x="1981200" y="9857095"/>
            <a:ext cx="9829800" cy="369332"/>
          </a:xfrm>
          <a:prstGeom prst="rect">
            <a:avLst/>
          </a:prstGeom>
          <a:noFill/>
        </p:spPr>
        <p:txBody>
          <a:bodyPr wrap="square" rtlCol="0">
            <a:spAutoFit/>
          </a:bodyPr>
          <a:lstStyle/>
          <a:p>
            <a:r>
              <a:rPr lang="en-US"/>
              <a:t>https://professionals.wrha.mb.ca/old/extranet/ipc/files/manuals/ltc/ManualPCH_Sec03.pdf</a:t>
            </a:r>
            <a:endParaRPr lang="en-US" dirty="0"/>
          </a:p>
        </p:txBody>
      </p:sp>
    </p:spTree>
    <p:extLst>
      <p:ext uri="{BB962C8B-B14F-4D97-AF65-F5344CB8AC3E}">
        <p14:creationId xmlns:p14="http://schemas.microsoft.com/office/powerpoint/2010/main" val="13341364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78900-2B44-41D6-B0F9-9EC4BF7E7E02}"/>
              </a:ext>
            </a:extLst>
          </p:cNvPr>
          <p:cNvSpPr>
            <a:spLocks noGrp="1"/>
          </p:cNvSpPr>
          <p:nvPr>
            <p:ph type="title"/>
          </p:nvPr>
        </p:nvSpPr>
        <p:spPr/>
        <p:txBody>
          <a:bodyPr/>
          <a:lstStyle/>
          <a:p>
            <a:r>
              <a:rPr lang="en-US" dirty="0"/>
              <a:t>Infectious Agent</a:t>
            </a:r>
          </a:p>
        </p:txBody>
      </p:sp>
      <p:sp>
        <p:nvSpPr>
          <p:cNvPr id="3" name="Content Placeholder 2">
            <a:extLst>
              <a:ext uri="{FF2B5EF4-FFF2-40B4-BE49-F238E27FC236}">
                <a16:creationId xmlns:a16="http://schemas.microsoft.com/office/drawing/2014/main" id="{1799F917-5D40-4B0E-AE3E-00A842DC3F9D}"/>
              </a:ext>
            </a:extLst>
          </p:cNvPr>
          <p:cNvSpPr>
            <a:spLocks noGrp="1"/>
          </p:cNvSpPr>
          <p:nvPr>
            <p:ph idx="1"/>
          </p:nvPr>
        </p:nvSpPr>
        <p:spPr/>
        <p:txBody>
          <a:bodyPr/>
          <a:lstStyle/>
          <a:p>
            <a:pPr marL="0" indent="0">
              <a:buNone/>
            </a:pPr>
            <a:endParaRPr lang="en-US" dirty="0"/>
          </a:p>
          <a:p>
            <a:pPr marL="0" indent="0">
              <a:buNone/>
            </a:pPr>
            <a:endParaRPr lang="en-US" dirty="0"/>
          </a:p>
          <a:p>
            <a:endParaRPr lang="en-US" dirty="0"/>
          </a:p>
        </p:txBody>
      </p:sp>
      <p:graphicFrame>
        <p:nvGraphicFramePr>
          <p:cNvPr id="4" name="Diagram 3">
            <a:extLst>
              <a:ext uri="{FF2B5EF4-FFF2-40B4-BE49-F238E27FC236}">
                <a16:creationId xmlns:a16="http://schemas.microsoft.com/office/drawing/2014/main" id="{47571F0C-56E8-4D19-B93A-953038EE5FEC}"/>
              </a:ext>
            </a:extLst>
          </p:cNvPr>
          <p:cNvGraphicFramePr/>
          <p:nvPr/>
        </p:nvGraphicFramePr>
        <p:xfrm>
          <a:off x="9982200" y="3322321"/>
          <a:ext cx="8305800" cy="492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875194AD-89AB-46C6-AEF4-D09AAA5A851B}"/>
              </a:ext>
            </a:extLst>
          </p:cNvPr>
          <p:cNvSpPr txBox="1"/>
          <p:nvPr/>
        </p:nvSpPr>
        <p:spPr>
          <a:xfrm>
            <a:off x="1981200" y="9857095"/>
            <a:ext cx="9829800" cy="369332"/>
          </a:xfrm>
          <a:prstGeom prst="rect">
            <a:avLst/>
          </a:prstGeom>
          <a:noFill/>
        </p:spPr>
        <p:txBody>
          <a:bodyPr wrap="square" rtlCol="0">
            <a:spAutoFit/>
          </a:bodyPr>
          <a:lstStyle/>
          <a:p>
            <a:r>
              <a:rPr lang="en-US"/>
              <a:t>https://professionals.wrha.mb.ca/old/extranet/ipc/files/manuals/ltc/ManualPCH_Sec03.pdf</a:t>
            </a:r>
            <a:endParaRPr lang="en-US" dirty="0"/>
          </a:p>
        </p:txBody>
      </p:sp>
      <p:sp>
        <p:nvSpPr>
          <p:cNvPr id="6" name="TextBox 5">
            <a:extLst>
              <a:ext uri="{FF2B5EF4-FFF2-40B4-BE49-F238E27FC236}">
                <a16:creationId xmlns:a16="http://schemas.microsoft.com/office/drawing/2014/main" id="{22054E74-EBDB-408F-8BBA-2B1BD6ECE4BE}"/>
              </a:ext>
            </a:extLst>
          </p:cNvPr>
          <p:cNvSpPr txBox="1"/>
          <p:nvPr/>
        </p:nvSpPr>
        <p:spPr>
          <a:xfrm>
            <a:off x="1645920" y="3322321"/>
            <a:ext cx="8336280" cy="5016758"/>
          </a:xfrm>
          <a:prstGeom prst="rect">
            <a:avLst/>
          </a:prstGeom>
          <a:noFill/>
        </p:spPr>
        <p:txBody>
          <a:bodyPr wrap="square" rtlCol="0">
            <a:spAutoFit/>
          </a:bodyPr>
          <a:lstStyle/>
          <a:p>
            <a:r>
              <a:rPr lang="en-US" sz="3200" dirty="0"/>
              <a:t>Infectious agent is a microorganism with the ability to cause infectious disease. The greater the organism’s virulence (ability to grow and multiply), invasiveness (ability to enter tissue) and pathogenicity (ability to cause disease) the greater the risk that the microorganism will cause an infectious outbreak.</a:t>
            </a:r>
          </a:p>
          <a:p>
            <a:endParaRPr lang="en-US" sz="3200" dirty="0"/>
          </a:p>
          <a:p>
            <a:r>
              <a:rPr lang="en-US" sz="3200" dirty="0"/>
              <a:t> Infectious agents include: bacteria, viruses, fungi and parasites.</a:t>
            </a:r>
          </a:p>
        </p:txBody>
      </p:sp>
    </p:spTree>
    <p:extLst>
      <p:ext uri="{BB962C8B-B14F-4D97-AF65-F5344CB8AC3E}">
        <p14:creationId xmlns:p14="http://schemas.microsoft.com/office/powerpoint/2010/main" val="3920503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78900-2B44-41D6-B0F9-9EC4BF7E7E02}"/>
              </a:ext>
            </a:extLst>
          </p:cNvPr>
          <p:cNvSpPr>
            <a:spLocks noGrp="1"/>
          </p:cNvSpPr>
          <p:nvPr>
            <p:ph type="title"/>
          </p:nvPr>
        </p:nvSpPr>
        <p:spPr/>
        <p:txBody>
          <a:bodyPr/>
          <a:lstStyle/>
          <a:p>
            <a:r>
              <a:rPr lang="en-US" dirty="0"/>
              <a:t>Reservoirs</a:t>
            </a:r>
          </a:p>
        </p:txBody>
      </p:sp>
      <p:sp>
        <p:nvSpPr>
          <p:cNvPr id="3" name="Content Placeholder 2">
            <a:extLst>
              <a:ext uri="{FF2B5EF4-FFF2-40B4-BE49-F238E27FC236}">
                <a16:creationId xmlns:a16="http://schemas.microsoft.com/office/drawing/2014/main" id="{1799F917-5D40-4B0E-AE3E-00A842DC3F9D}"/>
              </a:ext>
            </a:extLst>
          </p:cNvPr>
          <p:cNvSpPr>
            <a:spLocks noGrp="1"/>
          </p:cNvSpPr>
          <p:nvPr>
            <p:ph idx="1"/>
          </p:nvPr>
        </p:nvSpPr>
        <p:spPr/>
        <p:txBody>
          <a:bodyPr/>
          <a:lstStyle/>
          <a:p>
            <a:pPr marL="0" indent="0">
              <a:buNone/>
            </a:pPr>
            <a:endParaRPr lang="en-US" dirty="0"/>
          </a:p>
          <a:p>
            <a:pPr marL="0" indent="0">
              <a:buNone/>
            </a:pPr>
            <a:endParaRPr lang="en-US" dirty="0"/>
          </a:p>
          <a:p>
            <a:endParaRPr lang="en-US" dirty="0"/>
          </a:p>
        </p:txBody>
      </p:sp>
      <p:graphicFrame>
        <p:nvGraphicFramePr>
          <p:cNvPr id="4" name="Diagram 3">
            <a:extLst>
              <a:ext uri="{FF2B5EF4-FFF2-40B4-BE49-F238E27FC236}">
                <a16:creationId xmlns:a16="http://schemas.microsoft.com/office/drawing/2014/main" id="{47571F0C-56E8-4D19-B93A-953038EE5FEC}"/>
              </a:ext>
            </a:extLst>
          </p:cNvPr>
          <p:cNvGraphicFramePr/>
          <p:nvPr/>
        </p:nvGraphicFramePr>
        <p:xfrm>
          <a:off x="9982200" y="3322321"/>
          <a:ext cx="8305800" cy="492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875194AD-89AB-46C6-AEF4-D09AAA5A851B}"/>
              </a:ext>
            </a:extLst>
          </p:cNvPr>
          <p:cNvSpPr txBox="1"/>
          <p:nvPr/>
        </p:nvSpPr>
        <p:spPr>
          <a:xfrm>
            <a:off x="1981200" y="9857095"/>
            <a:ext cx="9829800" cy="369332"/>
          </a:xfrm>
          <a:prstGeom prst="rect">
            <a:avLst/>
          </a:prstGeom>
          <a:noFill/>
        </p:spPr>
        <p:txBody>
          <a:bodyPr wrap="square" rtlCol="0">
            <a:spAutoFit/>
          </a:bodyPr>
          <a:lstStyle/>
          <a:p>
            <a:r>
              <a:rPr lang="en-US"/>
              <a:t>https://professionals.wrha.mb.ca/old/extranet/ipc/files/manuals/ltc/ManualPCH_Sec03.pdf</a:t>
            </a:r>
            <a:endParaRPr lang="en-US" dirty="0"/>
          </a:p>
        </p:txBody>
      </p:sp>
      <p:sp>
        <p:nvSpPr>
          <p:cNvPr id="6" name="TextBox 5">
            <a:extLst>
              <a:ext uri="{FF2B5EF4-FFF2-40B4-BE49-F238E27FC236}">
                <a16:creationId xmlns:a16="http://schemas.microsoft.com/office/drawing/2014/main" id="{22054E74-EBDB-408F-8BBA-2B1BD6ECE4BE}"/>
              </a:ext>
            </a:extLst>
          </p:cNvPr>
          <p:cNvSpPr txBox="1"/>
          <p:nvPr/>
        </p:nvSpPr>
        <p:spPr>
          <a:xfrm>
            <a:off x="1645920" y="3322321"/>
            <a:ext cx="8336280" cy="4893647"/>
          </a:xfrm>
          <a:prstGeom prst="rect">
            <a:avLst/>
          </a:prstGeom>
          <a:noFill/>
        </p:spPr>
        <p:txBody>
          <a:bodyPr wrap="square" rtlCol="0">
            <a:spAutoFit/>
          </a:bodyPr>
          <a:lstStyle/>
          <a:p>
            <a:r>
              <a:rPr lang="en-US" sz="4000" dirty="0"/>
              <a:t>Reservoirs are places where infectious agents can thrive and reproduce.</a:t>
            </a:r>
          </a:p>
          <a:p>
            <a:endParaRPr lang="en-US" sz="4000" dirty="0"/>
          </a:p>
          <a:p>
            <a:r>
              <a:rPr lang="en-US" sz="4000" dirty="0"/>
              <a:t>Examples include: human bodies, animal bodies, insect bodies, or inanimate objects like bodies of water or soil.</a:t>
            </a:r>
          </a:p>
          <a:p>
            <a:endParaRPr lang="en-US" sz="3200" dirty="0"/>
          </a:p>
        </p:txBody>
      </p:sp>
    </p:spTree>
    <p:extLst>
      <p:ext uri="{BB962C8B-B14F-4D97-AF65-F5344CB8AC3E}">
        <p14:creationId xmlns:p14="http://schemas.microsoft.com/office/powerpoint/2010/main" val="10927157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78900-2B44-41D6-B0F9-9EC4BF7E7E02}"/>
              </a:ext>
            </a:extLst>
          </p:cNvPr>
          <p:cNvSpPr>
            <a:spLocks noGrp="1"/>
          </p:cNvSpPr>
          <p:nvPr>
            <p:ph type="title"/>
          </p:nvPr>
        </p:nvSpPr>
        <p:spPr/>
        <p:txBody>
          <a:bodyPr/>
          <a:lstStyle/>
          <a:p>
            <a:r>
              <a:rPr lang="en-US" dirty="0"/>
              <a:t>Portal of Exit</a:t>
            </a:r>
          </a:p>
        </p:txBody>
      </p:sp>
      <p:sp>
        <p:nvSpPr>
          <p:cNvPr id="3" name="Content Placeholder 2">
            <a:extLst>
              <a:ext uri="{FF2B5EF4-FFF2-40B4-BE49-F238E27FC236}">
                <a16:creationId xmlns:a16="http://schemas.microsoft.com/office/drawing/2014/main" id="{1799F917-5D40-4B0E-AE3E-00A842DC3F9D}"/>
              </a:ext>
            </a:extLst>
          </p:cNvPr>
          <p:cNvSpPr>
            <a:spLocks noGrp="1"/>
          </p:cNvSpPr>
          <p:nvPr>
            <p:ph idx="1"/>
          </p:nvPr>
        </p:nvSpPr>
        <p:spPr/>
        <p:txBody>
          <a:bodyPr/>
          <a:lstStyle/>
          <a:p>
            <a:pPr marL="0" indent="0">
              <a:buNone/>
            </a:pPr>
            <a:endParaRPr lang="en-US" dirty="0"/>
          </a:p>
          <a:p>
            <a:pPr marL="0" indent="0">
              <a:buNone/>
            </a:pPr>
            <a:endParaRPr lang="en-US" dirty="0"/>
          </a:p>
          <a:p>
            <a:endParaRPr lang="en-US" dirty="0"/>
          </a:p>
        </p:txBody>
      </p:sp>
      <p:graphicFrame>
        <p:nvGraphicFramePr>
          <p:cNvPr id="4" name="Diagram 3">
            <a:extLst>
              <a:ext uri="{FF2B5EF4-FFF2-40B4-BE49-F238E27FC236}">
                <a16:creationId xmlns:a16="http://schemas.microsoft.com/office/drawing/2014/main" id="{47571F0C-56E8-4D19-B93A-953038EE5FEC}"/>
              </a:ext>
            </a:extLst>
          </p:cNvPr>
          <p:cNvGraphicFramePr/>
          <p:nvPr/>
        </p:nvGraphicFramePr>
        <p:xfrm>
          <a:off x="9982200" y="3322321"/>
          <a:ext cx="8305800" cy="492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875194AD-89AB-46C6-AEF4-D09AAA5A851B}"/>
              </a:ext>
            </a:extLst>
          </p:cNvPr>
          <p:cNvSpPr txBox="1"/>
          <p:nvPr/>
        </p:nvSpPr>
        <p:spPr>
          <a:xfrm>
            <a:off x="1981200" y="9857095"/>
            <a:ext cx="9829800" cy="369332"/>
          </a:xfrm>
          <a:prstGeom prst="rect">
            <a:avLst/>
          </a:prstGeom>
          <a:noFill/>
        </p:spPr>
        <p:txBody>
          <a:bodyPr wrap="square" rtlCol="0">
            <a:spAutoFit/>
          </a:bodyPr>
          <a:lstStyle/>
          <a:p>
            <a:r>
              <a:rPr lang="en-US"/>
              <a:t>https://professionals.wrha.mb.ca/old/extranet/ipc/files/manuals/ltc/ManualPCH_Sec03.pdf</a:t>
            </a:r>
            <a:endParaRPr lang="en-US" dirty="0"/>
          </a:p>
        </p:txBody>
      </p:sp>
      <p:sp>
        <p:nvSpPr>
          <p:cNvPr id="6" name="TextBox 5">
            <a:extLst>
              <a:ext uri="{FF2B5EF4-FFF2-40B4-BE49-F238E27FC236}">
                <a16:creationId xmlns:a16="http://schemas.microsoft.com/office/drawing/2014/main" id="{22054E74-EBDB-408F-8BBA-2B1BD6ECE4BE}"/>
              </a:ext>
            </a:extLst>
          </p:cNvPr>
          <p:cNvSpPr txBox="1"/>
          <p:nvPr/>
        </p:nvSpPr>
        <p:spPr>
          <a:xfrm>
            <a:off x="1645920" y="3322321"/>
            <a:ext cx="8336280" cy="3416320"/>
          </a:xfrm>
          <a:prstGeom prst="rect">
            <a:avLst/>
          </a:prstGeom>
          <a:noFill/>
        </p:spPr>
        <p:txBody>
          <a:bodyPr wrap="square" rtlCol="0">
            <a:spAutoFit/>
          </a:bodyPr>
          <a:lstStyle/>
          <a:p>
            <a:r>
              <a:rPr lang="en-US" sz="3600" dirty="0"/>
              <a:t>Portal of exit is the way for the infectious agent to leave the reservoir. </a:t>
            </a:r>
          </a:p>
          <a:p>
            <a:endParaRPr lang="en-US" sz="3600" dirty="0"/>
          </a:p>
          <a:p>
            <a:r>
              <a:rPr lang="en-US" sz="3600" dirty="0"/>
              <a:t>Examples include: through the nasal passages or respiratory tract, via bodily fluids, or in feces.</a:t>
            </a:r>
          </a:p>
        </p:txBody>
      </p:sp>
    </p:spTree>
    <p:extLst>
      <p:ext uri="{BB962C8B-B14F-4D97-AF65-F5344CB8AC3E}">
        <p14:creationId xmlns:p14="http://schemas.microsoft.com/office/powerpoint/2010/main" val="26334730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78900-2B44-41D6-B0F9-9EC4BF7E7E02}"/>
              </a:ext>
            </a:extLst>
          </p:cNvPr>
          <p:cNvSpPr>
            <a:spLocks noGrp="1"/>
          </p:cNvSpPr>
          <p:nvPr>
            <p:ph type="title"/>
          </p:nvPr>
        </p:nvSpPr>
        <p:spPr>
          <a:xfrm>
            <a:off x="685800" y="429905"/>
            <a:ext cx="16047720" cy="2176136"/>
          </a:xfrm>
        </p:spPr>
        <p:txBody>
          <a:bodyPr>
            <a:normAutofit fontScale="90000"/>
          </a:bodyPr>
          <a:lstStyle/>
          <a:p>
            <a:r>
              <a:rPr lang="en-US" dirty="0"/>
              <a:t>Modes of Transmission</a:t>
            </a:r>
            <a:br>
              <a:rPr lang="en-US" dirty="0"/>
            </a:br>
            <a:r>
              <a:rPr lang="en-US" sz="3100" dirty="0"/>
              <a:t>Routes or methods by which the infectious agent moves or is carried from one place to another to reach a new host. </a:t>
            </a:r>
            <a:br>
              <a:rPr lang="en-US" sz="3100" dirty="0"/>
            </a:br>
            <a:endParaRPr lang="en-US" sz="3100" dirty="0"/>
          </a:p>
        </p:txBody>
      </p:sp>
      <p:sp>
        <p:nvSpPr>
          <p:cNvPr id="3" name="Content Placeholder 2">
            <a:extLst>
              <a:ext uri="{FF2B5EF4-FFF2-40B4-BE49-F238E27FC236}">
                <a16:creationId xmlns:a16="http://schemas.microsoft.com/office/drawing/2014/main" id="{1799F917-5D40-4B0E-AE3E-00A842DC3F9D}"/>
              </a:ext>
            </a:extLst>
          </p:cNvPr>
          <p:cNvSpPr>
            <a:spLocks noGrp="1"/>
          </p:cNvSpPr>
          <p:nvPr>
            <p:ph idx="1"/>
          </p:nvPr>
        </p:nvSpPr>
        <p:spPr/>
        <p:txBody>
          <a:bodyPr/>
          <a:lstStyle/>
          <a:p>
            <a:pPr marL="0" indent="0">
              <a:buNone/>
            </a:pPr>
            <a:endParaRPr lang="en-US" dirty="0"/>
          </a:p>
          <a:p>
            <a:pPr marL="0" indent="0">
              <a:buNone/>
            </a:pPr>
            <a:endParaRPr lang="en-US" dirty="0"/>
          </a:p>
          <a:p>
            <a:endParaRPr lang="en-US" dirty="0"/>
          </a:p>
        </p:txBody>
      </p:sp>
      <p:graphicFrame>
        <p:nvGraphicFramePr>
          <p:cNvPr id="4" name="Diagram 3">
            <a:extLst>
              <a:ext uri="{FF2B5EF4-FFF2-40B4-BE49-F238E27FC236}">
                <a16:creationId xmlns:a16="http://schemas.microsoft.com/office/drawing/2014/main" id="{47571F0C-56E8-4D19-B93A-953038EE5FEC}"/>
              </a:ext>
            </a:extLst>
          </p:cNvPr>
          <p:cNvGraphicFramePr/>
          <p:nvPr/>
        </p:nvGraphicFramePr>
        <p:xfrm>
          <a:off x="9982200" y="3322321"/>
          <a:ext cx="8305800" cy="492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875194AD-89AB-46C6-AEF4-D09AAA5A851B}"/>
              </a:ext>
            </a:extLst>
          </p:cNvPr>
          <p:cNvSpPr txBox="1"/>
          <p:nvPr/>
        </p:nvSpPr>
        <p:spPr>
          <a:xfrm>
            <a:off x="1981200" y="9857095"/>
            <a:ext cx="9829800" cy="369332"/>
          </a:xfrm>
          <a:prstGeom prst="rect">
            <a:avLst/>
          </a:prstGeom>
          <a:noFill/>
        </p:spPr>
        <p:txBody>
          <a:bodyPr wrap="square" rtlCol="0">
            <a:spAutoFit/>
          </a:bodyPr>
          <a:lstStyle/>
          <a:p>
            <a:r>
              <a:rPr lang="en-US"/>
              <a:t>https://professionals.wrha.mb.ca/old/extranet/ipc/files/manuals/ltc/ManualPCH_Sec03.pdf</a:t>
            </a:r>
            <a:endParaRPr lang="en-US" dirty="0"/>
          </a:p>
        </p:txBody>
      </p:sp>
      <p:sp>
        <p:nvSpPr>
          <p:cNvPr id="6" name="TextBox 5">
            <a:extLst>
              <a:ext uri="{FF2B5EF4-FFF2-40B4-BE49-F238E27FC236}">
                <a16:creationId xmlns:a16="http://schemas.microsoft.com/office/drawing/2014/main" id="{22054E74-EBDB-408F-8BBA-2B1BD6ECE4BE}"/>
              </a:ext>
            </a:extLst>
          </p:cNvPr>
          <p:cNvSpPr txBox="1"/>
          <p:nvPr/>
        </p:nvSpPr>
        <p:spPr>
          <a:xfrm>
            <a:off x="533400" y="2768601"/>
            <a:ext cx="11049000" cy="7109639"/>
          </a:xfrm>
          <a:prstGeom prst="rect">
            <a:avLst/>
          </a:prstGeom>
          <a:noFill/>
        </p:spPr>
        <p:txBody>
          <a:bodyPr wrap="square" rtlCol="0">
            <a:spAutoFit/>
          </a:bodyPr>
          <a:lstStyle/>
          <a:p>
            <a:endParaRPr lang="en-US" sz="2400" dirty="0"/>
          </a:p>
          <a:p>
            <a:r>
              <a:rPr lang="en-US" sz="2400" b="1" i="1" dirty="0"/>
              <a:t>Direct contact </a:t>
            </a:r>
            <a:r>
              <a:rPr lang="en-US" sz="2400" dirty="0"/>
              <a:t>between humans or between animals and humans and </a:t>
            </a:r>
            <a:r>
              <a:rPr lang="en-US" sz="2400" b="1" i="1" dirty="0"/>
              <a:t>indirect contact </a:t>
            </a:r>
            <a:r>
              <a:rPr lang="en-US" sz="2400" dirty="0"/>
              <a:t>where a common object is touched by both the original  host (who leaves infectious agents behind on the surface) and a new host who picks up the IAs after touching the same surface. </a:t>
            </a:r>
          </a:p>
          <a:p>
            <a:endParaRPr lang="en-US" sz="2400" dirty="0"/>
          </a:p>
          <a:p>
            <a:r>
              <a:rPr lang="en-US" sz="2400" dirty="0"/>
              <a:t>When large </a:t>
            </a:r>
            <a:r>
              <a:rPr lang="en-US" sz="2400" b="1" i="1" dirty="0"/>
              <a:t>droplets</a:t>
            </a:r>
            <a:r>
              <a:rPr lang="en-US" sz="2400" b="1" dirty="0"/>
              <a:t> </a:t>
            </a:r>
            <a:r>
              <a:rPr lang="en-US" sz="2400" dirty="0"/>
              <a:t>(&gt; 5 microns in diameter) are expelled from the respiratory tract during coughing or sneezing).</a:t>
            </a:r>
          </a:p>
          <a:p>
            <a:endParaRPr lang="en-US" sz="2400" dirty="0"/>
          </a:p>
          <a:p>
            <a:r>
              <a:rPr lang="en-US" sz="2400" dirty="0"/>
              <a:t>Microorganisms transmitted by the </a:t>
            </a:r>
            <a:r>
              <a:rPr lang="en-US" sz="2400" b="1" i="1" dirty="0"/>
              <a:t>airborne</a:t>
            </a:r>
            <a:r>
              <a:rPr lang="en-US" sz="2400" dirty="0"/>
              <a:t> route are carried by dust or other small particles floating in the air and are &lt;5 microns in size. These microorganisms remain suspended in the air and are widely dispersed by air currents. </a:t>
            </a:r>
          </a:p>
          <a:p>
            <a:endParaRPr lang="en-US" sz="2400" dirty="0"/>
          </a:p>
          <a:p>
            <a:r>
              <a:rPr lang="en-US" sz="2400" b="1" i="1" dirty="0" err="1"/>
              <a:t>Vectorborne</a:t>
            </a:r>
            <a:r>
              <a:rPr lang="en-US" sz="2400" b="1" i="1" dirty="0">
                <a:effectLst/>
                <a:latin typeface="Arial" panose="020B0604020202020204" pitchFamily="34" charset="0"/>
              </a:rPr>
              <a:t> </a:t>
            </a:r>
            <a:r>
              <a:rPr lang="en-US" sz="2400" dirty="0"/>
              <a:t>transmission refers to infections caused by animals and insects.</a:t>
            </a:r>
          </a:p>
          <a:p>
            <a:endParaRPr lang="en-US" sz="2400" dirty="0"/>
          </a:p>
          <a:p>
            <a:r>
              <a:rPr lang="en-US" sz="2400" b="1" i="1" dirty="0"/>
              <a:t>Common vehicle </a:t>
            </a:r>
            <a:r>
              <a:rPr lang="en-US" sz="2400" dirty="0"/>
              <a:t>transmission refers to transmission through a contaminated source such as food or medicine. </a:t>
            </a:r>
          </a:p>
          <a:p>
            <a:endParaRPr lang="en-US" sz="2400" dirty="0"/>
          </a:p>
          <a:p>
            <a:endParaRPr lang="en-US" sz="2400" dirty="0"/>
          </a:p>
        </p:txBody>
      </p:sp>
    </p:spTree>
    <p:extLst>
      <p:ext uri="{BB962C8B-B14F-4D97-AF65-F5344CB8AC3E}">
        <p14:creationId xmlns:p14="http://schemas.microsoft.com/office/powerpoint/2010/main" val="33631907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78900-2B44-41D6-B0F9-9EC4BF7E7E02}"/>
              </a:ext>
            </a:extLst>
          </p:cNvPr>
          <p:cNvSpPr>
            <a:spLocks noGrp="1"/>
          </p:cNvSpPr>
          <p:nvPr>
            <p:ph type="title"/>
          </p:nvPr>
        </p:nvSpPr>
        <p:spPr/>
        <p:txBody>
          <a:bodyPr/>
          <a:lstStyle/>
          <a:p>
            <a:r>
              <a:rPr lang="en-US" dirty="0"/>
              <a:t>Portal of Entry</a:t>
            </a:r>
          </a:p>
        </p:txBody>
      </p:sp>
      <p:sp>
        <p:nvSpPr>
          <p:cNvPr id="3" name="Content Placeholder 2">
            <a:extLst>
              <a:ext uri="{FF2B5EF4-FFF2-40B4-BE49-F238E27FC236}">
                <a16:creationId xmlns:a16="http://schemas.microsoft.com/office/drawing/2014/main" id="{1799F917-5D40-4B0E-AE3E-00A842DC3F9D}"/>
              </a:ext>
            </a:extLst>
          </p:cNvPr>
          <p:cNvSpPr>
            <a:spLocks noGrp="1"/>
          </p:cNvSpPr>
          <p:nvPr>
            <p:ph idx="1"/>
          </p:nvPr>
        </p:nvSpPr>
        <p:spPr/>
        <p:txBody>
          <a:bodyPr/>
          <a:lstStyle/>
          <a:p>
            <a:pPr marL="0" indent="0">
              <a:buNone/>
            </a:pPr>
            <a:endParaRPr lang="en-US" dirty="0"/>
          </a:p>
          <a:p>
            <a:pPr marL="0" indent="0">
              <a:buNone/>
            </a:pPr>
            <a:endParaRPr lang="en-US" dirty="0"/>
          </a:p>
          <a:p>
            <a:endParaRPr lang="en-US" dirty="0"/>
          </a:p>
        </p:txBody>
      </p:sp>
      <p:graphicFrame>
        <p:nvGraphicFramePr>
          <p:cNvPr id="4" name="Diagram 3">
            <a:extLst>
              <a:ext uri="{FF2B5EF4-FFF2-40B4-BE49-F238E27FC236}">
                <a16:creationId xmlns:a16="http://schemas.microsoft.com/office/drawing/2014/main" id="{47571F0C-56E8-4D19-B93A-953038EE5FEC}"/>
              </a:ext>
            </a:extLst>
          </p:cNvPr>
          <p:cNvGraphicFramePr/>
          <p:nvPr/>
        </p:nvGraphicFramePr>
        <p:xfrm>
          <a:off x="9982200" y="3322321"/>
          <a:ext cx="8305800" cy="492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875194AD-89AB-46C6-AEF4-D09AAA5A851B}"/>
              </a:ext>
            </a:extLst>
          </p:cNvPr>
          <p:cNvSpPr txBox="1"/>
          <p:nvPr/>
        </p:nvSpPr>
        <p:spPr>
          <a:xfrm>
            <a:off x="1981200" y="9857095"/>
            <a:ext cx="9829800" cy="369332"/>
          </a:xfrm>
          <a:prstGeom prst="rect">
            <a:avLst/>
          </a:prstGeom>
          <a:noFill/>
        </p:spPr>
        <p:txBody>
          <a:bodyPr wrap="square" rtlCol="0">
            <a:spAutoFit/>
          </a:bodyPr>
          <a:lstStyle/>
          <a:p>
            <a:r>
              <a:rPr lang="en-US"/>
              <a:t>https://professionals.wrha.mb.ca/old/extranet/ipc/files/manuals/ltc/ManualPCH_Sec03.pdf</a:t>
            </a:r>
            <a:endParaRPr lang="en-US" dirty="0"/>
          </a:p>
        </p:txBody>
      </p:sp>
      <p:sp>
        <p:nvSpPr>
          <p:cNvPr id="6" name="TextBox 5">
            <a:extLst>
              <a:ext uri="{FF2B5EF4-FFF2-40B4-BE49-F238E27FC236}">
                <a16:creationId xmlns:a16="http://schemas.microsoft.com/office/drawing/2014/main" id="{22054E74-EBDB-408F-8BBA-2B1BD6ECE4BE}"/>
              </a:ext>
            </a:extLst>
          </p:cNvPr>
          <p:cNvSpPr txBox="1"/>
          <p:nvPr/>
        </p:nvSpPr>
        <p:spPr>
          <a:xfrm>
            <a:off x="1645920" y="3322321"/>
            <a:ext cx="8336280" cy="2862322"/>
          </a:xfrm>
          <a:prstGeom prst="rect">
            <a:avLst/>
          </a:prstGeom>
          <a:noFill/>
        </p:spPr>
        <p:txBody>
          <a:bodyPr wrap="square" rtlCol="0">
            <a:spAutoFit/>
          </a:bodyPr>
          <a:lstStyle/>
          <a:p>
            <a:r>
              <a:rPr lang="en-US" sz="3600" dirty="0"/>
              <a:t>Portal of Entry is the means by which infectious agents gain access to a new host</a:t>
            </a:r>
          </a:p>
          <a:p>
            <a:endParaRPr lang="en-US" sz="3600" dirty="0"/>
          </a:p>
          <a:p>
            <a:r>
              <a:rPr lang="en-US" sz="3600" dirty="0"/>
              <a:t>Examples include: wounds, airways or sexual contact or ingestion.</a:t>
            </a:r>
          </a:p>
        </p:txBody>
      </p:sp>
    </p:spTree>
    <p:extLst>
      <p:ext uri="{BB962C8B-B14F-4D97-AF65-F5344CB8AC3E}">
        <p14:creationId xmlns:p14="http://schemas.microsoft.com/office/powerpoint/2010/main" val="33532803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78900-2B44-41D6-B0F9-9EC4BF7E7E02}"/>
              </a:ext>
            </a:extLst>
          </p:cNvPr>
          <p:cNvSpPr>
            <a:spLocks noGrp="1"/>
          </p:cNvSpPr>
          <p:nvPr>
            <p:ph type="title"/>
          </p:nvPr>
        </p:nvSpPr>
        <p:spPr/>
        <p:txBody>
          <a:bodyPr/>
          <a:lstStyle/>
          <a:p>
            <a:r>
              <a:rPr lang="en-US" dirty="0"/>
              <a:t>Susceptible Host</a:t>
            </a:r>
          </a:p>
        </p:txBody>
      </p:sp>
      <p:sp>
        <p:nvSpPr>
          <p:cNvPr id="3" name="Content Placeholder 2">
            <a:extLst>
              <a:ext uri="{FF2B5EF4-FFF2-40B4-BE49-F238E27FC236}">
                <a16:creationId xmlns:a16="http://schemas.microsoft.com/office/drawing/2014/main" id="{1799F917-5D40-4B0E-AE3E-00A842DC3F9D}"/>
              </a:ext>
            </a:extLst>
          </p:cNvPr>
          <p:cNvSpPr>
            <a:spLocks noGrp="1"/>
          </p:cNvSpPr>
          <p:nvPr>
            <p:ph idx="1"/>
          </p:nvPr>
        </p:nvSpPr>
        <p:spPr/>
        <p:txBody>
          <a:bodyPr/>
          <a:lstStyle/>
          <a:p>
            <a:pPr marL="0" indent="0">
              <a:buNone/>
            </a:pPr>
            <a:endParaRPr lang="en-US" dirty="0"/>
          </a:p>
          <a:p>
            <a:pPr marL="0" indent="0">
              <a:buNone/>
            </a:pPr>
            <a:endParaRPr lang="en-US" dirty="0"/>
          </a:p>
          <a:p>
            <a:endParaRPr lang="en-US" dirty="0"/>
          </a:p>
        </p:txBody>
      </p:sp>
      <p:graphicFrame>
        <p:nvGraphicFramePr>
          <p:cNvPr id="4" name="Diagram 3">
            <a:extLst>
              <a:ext uri="{FF2B5EF4-FFF2-40B4-BE49-F238E27FC236}">
                <a16:creationId xmlns:a16="http://schemas.microsoft.com/office/drawing/2014/main" id="{47571F0C-56E8-4D19-B93A-953038EE5FEC}"/>
              </a:ext>
            </a:extLst>
          </p:cNvPr>
          <p:cNvGraphicFramePr/>
          <p:nvPr/>
        </p:nvGraphicFramePr>
        <p:xfrm>
          <a:off x="9982200" y="3322321"/>
          <a:ext cx="8305800" cy="492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875194AD-89AB-46C6-AEF4-D09AAA5A851B}"/>
              </a:ext>
            </a:extLst>
          </p:cNvPr>
          <p:cNvSpPr txBox="1"/>
          <p:nvPr/>
        </p:nvSpPr>
        <p:spPr>
          <a:xfrm>
            <a:off x="1981200" y="9857095"/>
            <a:ext cx="9829800" cy="369332"/>
          </a:xfrm>
          <a:prstGeom prst="rect">
            <a:avLst/>
          </a:prstGeom>
          <a:noFill/>
        </p:spPr>
        <p:txBody>
          <a:bodyPr wrap="square" rtlCol="0">
            <a:spAutoFit/>
          </a:bodyPr>
          <a:lstStyle/>
          <a:p>
            <a:r>
              <a:rPr lang="en-US"/>
              <a:t>https://professionals.wrha.mb.ca/old/extranet/ipc/files/manuals/ltc/ManualPCH_Sec03.pdf</a:t>
            </a:r>
            <a:endParaRPr lang="en-US" dirty="0"/>
          </a:p>
        </p:txBody>
      </p:sp>
      <p:sp>
        <p:nvSpPr>
          <p:cNvPr id="6" name="TextBox 5">
            <a:extLst>
              <a:ext uri="{FF2B5EF4-FFF2-40B4-BE49-F238E27FC236}">
                <a16:creationId xmlns:a16="http://schemas.microsoft.com/office/drawing/2014/main" id="{22054E74-EBDB-408F-8BBA-2B1BD6ECE4BE}"/>
              </a:ext>
            </a:extLst>
          </p:cNvPr>
          <p:cNvSpPr txBox="1"/>
          <p:nvPr/>
        </p:nvSpPr>
        <p:spPr>
          <a:xfrm>
            <a:off x="1645920" y="3322321"/>
            <a:ext cx="8336280" cy="1200329"/>
          </a:xfrm>
          <a:prstGeom prst="rect">
            <a:avLst/>
          </a:prstGeom>
          <a:noFill/>
        </p:spPr>
        <p:txBody>
          <a:bodyPr wrap="square" rtlCol="0">
            <a:spAutoFit/>
          </a:bodyPr>
          <a:lstStyle/>
          <a:p>
            <a:r>
              <a:rPr lang="en-US" sz="3600" dirty="0"/>
              <a:t>A susceptible host is a person or animal who is vulnerable to the infectious agent. </a:t>
            </a:r>
          </a:p>
        </p:txBody>
      </p:sp>
    </p:spTree>
    <p:extLst>
      <p:ext uri="{BB962C8B-B14F-4D97-AF65-F5344CB8AC3E}">
        <p14:creationId xmlns:p14="http://schemas.microsoft.com/office/powerpoint/2010/main" val="11607584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312AC-B964-4DA8-88A1-0F2A7112F2F3}"/>
              </a:ext>
            </a:extLst>
          </p:cNvPr>
          <p:cNvSpPr>
            <a:spLocks noGrp="1"/>
          </p:cNvSpPr>
          <p:nvPr>
            <p:ph type="title"/>
          </p:nvPr>
        </p:nvSpPr>
        <p:spPr/>
        <p:txBody>
          <a:bodyPr/>
          <a:lstStyle/>
          <a:p>
            <a:r>
              <a:rPr lang="en-US" dirty="0"/>
              <a:t>Chain of Infection for Rift Valley Fever</a:t>
            </a:r>
          </a:p>
        </p:txBody>
      </p:sp>
      <p:graphicFrame>
        <p:nvGraphicFramePr>
          <p:cNvPr id="4" name="Content Placeholder 3">
            <a:extLst>
              <a:ext uri="{FF2B5EF4-FFF2-40B4-BE49-F238E27FC236}">
                <a16:creationId xmlns:a16="http://schemas.microsoft.com/office/drawing/2014/main" id="{A35A97D4-DD88-408B-BA36-F0C6D1B2B77D}"/>
              </a:ext>
            </a:extLst>
          </p:cNvPr>
          <p:cNvGraphicFramePr>
            <a:graphicFrameLocks noGrp="1"/>
          </p:cNvGraphicFramePr>
          <p:nvPr>
            <p:ph idx="1"/>
          </p:nvPr>
        </p:nvGraphicFramePr>
        <p:xfrm>
          <a:off x="1646238" y="2768600"/>
          <a:ext cx="15087600" cy="60356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242857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31B59-53D8-4641-8A69-66EFF33F8DBE}"/>
              </a:ext>
            </a:extLst>
          </p:cNvPr>
          <p:cNvSpPr>
            <a:spLocks noGrp="1"/>
          </p:cNvSpPr>
          <p:nvPr>
            <p:ph type="title"/>
          </p:nvPr>
        </p:nvSpPr>
        <p:spPr>
          <a:xfrm>
            <a:off x="1645920" y="429904"/>
            <a:ext cx="15087600" cy="2176136"/>
          </a:xfrm>
        </p:spPr>
        <p:txBody>
          <a:bodyPr>
            <a:normAutofit/>
          </a:bodyPr>
          <a:lstStyle/>
          <a:p>
            <a:r>
              <a:rPr lang="en-US" dirty="0"/>
              <a:t>Reflection Questions</a:t>
            </a:r>
          </a:p>
        </p:txBody>
      </p:sp>
      <p:sp>
        <p:nvSpPr>
          <p:cNvPr id="4" name="Freeform: Shape 3">
            <a:extLst>
              <a:ext uri="{FF2B5EF4-FFF2-40B4-BE49-F238E27FC236}">
                <a16:creationId xmlns:a16="http://schemas.microsoft.com/office/drawing/2014/main" id="{6D495FCA-94CB-4DA1-BA4F-552ABAAFD0D8}"/>
              </a:ext>
            </a:extLst>
          </p:cNvPr>
          <p:cNvSpPr/>
          <p:nvPr/>
        </p:nvSpPr>
        <p:spPr>
          <a:xfrm>
            <a:off x="1645444" y="3165831"/>
            <a:ext cx="15087600" cy="2749500"/>
          </a:xfrm>
          <a:custGeom>
            <a:avLst/>
            <a:gdLst>
              <a:gd name="connsiteX0" fmla="*/ 0 w 15087600"/>
              <a:gd name="connsiteY0" fmla="*/ 458259 h 2749500"/>
              <a:gd name="connsiteX1" fmla="*/ 458259 w 15087600"/>
              <a:gd name="connsiteY1" fmla="*/ 0 h 2749500"/>
              <a:gd name="connsiteX2" fmla="*/ 14629341 w 15087600"/>
              <a:gd name="connsiteY2" fmla="*/ 0 h 2749500"/>
              <a:gd name="connsiteX3" fmla="*/ 15087600 w 15087600"/>
              <a:gd name="connsiteY3" fmla="*/ 458259 h 2749500"/>
              <a:gd name="connsiteX4" fmla="*/ 15087600 w 15087600"/>
              <a:gd name="connsiteY4" fmla="*/ 2291241 h 2749500"/>
              <a:gd name="connsiteX5" fmla="*/ 14629341 w 15087600"/>
              <a:gd name="connsiteY5" fmla="*/ 2749500 h 2749500"/>
              <a:gd name="connsiteX6" fmla="*/ 458259 w 15087600"/>
              <a:gd name="connsiteY6" fmla="*/ 2749500 h 2749500"/>
              <a:gd name="connsiteX7" fmla="*/ 0 w 15087600"/>
              <a:gd name="connsiteY7" fmla="*/ 2291241 h 2749500"/>
              <a:gd name="connsiteX8" fmla="*/ 0 w 15087600"/>
              <a:gd name="connsiteY8" fmla="*/ 458259 h 274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87600" h="2749500">
                <a:moveTo>
                  <a:pt x="0" y="458259"/>
                </a:moveTo>
                <a:cubicBezTo>
                  <a:pt x="0" y="205170"/>
                  <a:pt x="205170" y="0"/>
                  <a:pt x="458259" y="0"/>
                </a:cubicBezTo>
                <a:lnTo>
                  <a:pt x="14629341" y="0"/>
                </a:lnTo>
                <a:cubicBezTo>
                  <a:pt x="14882430" y="0"/>
                  <a:pt x="15087600" y="205170"/>
                  <a:pt x="15087600" y="458259"/>
                </a:cubicBezTo>
                <a:lnTo>
                  <a:pt x="15087600" y="2291241"/>
                </a:lnTo>
                <a:cubicBezTo>
                  <a:pt x="15087600" y="2544330"/>
                  <a:pt x="14882430" y="2749500"/>
                  <a:pt x="14629341" y="2749500"/>
                </a:cubicBezTo>
                <a:lnTo>
                  <a:pt x="458259" y="2749500"/>
                </a:lnTo>
                <a:cubicBezTo>
                  <a:pt x="205170" y="2749500"/>
                  <a:pt x="0" y="2544330"/>
                  <a:pt x="0" y="2291241"/>
                </a:cubicBezTo>
                <a:lnTo>
                  <a:pt x="0" y="458259"/>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324720" tIns="324720" rIns="324720" bIns="324720" numCol="1" spcCol="1270" anchor="ctr" anchorCtr="0">
            <a:noAutofit/>
          </a:bodyPr>
          <a:lstStyle/>
          <a:p>
            <a:pPr marL="0" lvl="0" indent="0" algn="l" defTabSz="2222500">
              <a:lnSpc>
                <a:spcPct val="90000"/>
              </a:lnSpc>
              <a:spcBef>
                <a:spcPct val="0"/>
              </a:spcBef>
              <a:spcAft>
                <a:spcPct val="35000"/>
              </a:spcAft>
              <a:buNone/>
            </a:pPr>
            <a:r>
              <a:rPr lang="en-US" sz="5000" dirty="0"/>
              <a:t>Discuss what you see as the strengths and weaknesses of the Chain of Infection model.</a:t>
            </a:r>
            <a:endParaRPr lang="en-US" sz="5000" kern="1200" dirty="0"/>
          </a:p>
        </p:txBody>
      </p:sp>
      <p:sp>
        <p:nvSpPr>
          <p:cNvPr id="6" name="Freeform: Shape 5">
            <a:extLst>
              <a:ext uri="{FF2B5EF4-FFF2-40B4-BE49-F238E27FC236}">
                <a16:creationId xmlns:a16="http://schemas.microsoft.com/office/drawing/2014/main" id="{48006285-1190-4A6B-A843-15FA43E8E8E9}"/>
              </a:ext>
            </a:extLst>
          </p:cNvPr>
          <p:cNvSpPr/>
          <p:nvPr/>
        </p:nvSpPr>
        <p:spPr>
          <a:xfrm>
            <a:off x="1645444" y="6059332"/>
            <a:ext cx="15087600" cy="2749500"/>
          </a:xfrm>
          <a:custGeom>
            <a:avLst/>
            <a:gdLst>
              <a:gd name="connsiteX0" fmla="*/ 0 w 15087600"/>
              <a:gd name="connsiteY0" fmla="*/ 458259 h 2749500"/>
              <a:gd name="connsiteX1" fmla="*/ 458259 w 15087600"/>
              <a:gd name="connsiteY1" fmla="*/ 0 h 2749500"/>
              <a:gd name="connsiteX2" fmla="*/ 14629341 w 15087600"/>
              <a:gd name="connsiteY2" fmla="*/ 0 h 2749500"/>
              <a:gd name="connsiteX3" fmla="*/ 15087600 w 15087600"/>
              <a:gd name="connsiteY3" fmla="*/ 458259 h 2749500"/>
              <a:gd name="connsiteX4" fmla="*/ 15087600 w 15087600"/>
              <a:gd name="connsiteY4" fmla="*/ 2291241 h 2749500"/>
              <a:gd name="connsiteX5" fmla="*/ 14629341 w 15087600"/>
              <a:gd name="connsiteY5" fmla="*/ 2749500 h 2749500"/>
              <a:gd name="connsiteX6" fmla="*/ 458259 w 15087600"/>
              <a:gd name="connsiteY6" fmla="*/ 2749500 h 2749500"/>
              <a:gd name="connsiteX7" fmla="*/ 0 w 15087600"/>
              <a:gd name="connsiteY7" fmla="*/ 2291241 h 2749500"/>
              <a:gd name="connsiteX8" fmla="*/ 0 w 15087600"/>
              <a:gd name="connsiteY8" fmla="*/ 458259 h 274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87600" h="2749500">
                <a:moveTo>
                  <a:pt x="0" y="458259"/>
                </a:moveTo>
                <a:cubicBezTo>
                  <a:pt x="0" y="205170"/>
                  <a:pt x="205170" y="0"/>
                  <a:pt x="458259" y="0"/>
                </a:cubicBezTo>
                <a:lnTo>
                  <a:pt x="14629341" y="0"/>
                </a:lnTo>
                <a:cubicBezTo>
                  <a:pt x="14882430" y="0"/>
                  <a:pt x="15087600" y="205170"/>
                  <a:pt x="15087600" y="458259"/>
                </a:cubicBezTo>
                <a:lnTo>
                  <a:pt x="15087600" y="2291241"/>
                </a:lnTo>
                <a:cubicBezTo>
                  <a:pt x="15087600" y="2544330"/>
                  <a:pt x="14882430" y="2749500"/>
                  <a:pt x="14629341" y="2749500"/>
                </a:cubicBezTo>
                <a:lnTo>
                  <a:pt x="458259" y="2749500"/>
                </a:lnTo>
                <a:cubicBezTo>
                  <a:pt x="205170" y="2749500"/>
                  <a:pt x="0" y="2544330"/>
                  <a:pt x="0" y="2291241"/>
                </a:cubicBezTo>
                <a:lnTo>
                  <a:pt x="0" y="458259"/>
                </a:lnTo>
                <a:close/>
              </a:path>
            </a:pathLst>
          </a:custGeom>
        </p:spPr>
        <p:style>
          <a:lnRef idx="2">
            <a:schemeClr val="lt1">
              <a:hueOff val="0"/>
              <a:satOff val="0"/>
              <a:lumOff val="0"/>
              <a:alphaOff val="0"/>
            </a:schemeClr>
          </a:lnRef>
          <a:fillRef idx="1">
            <a:schemeClr val="accent5">
              <a:hueOff val="18601683"/>
              <a:satOff val="-7104"/>
              <a:lumOff val="-2157"/>
              <a:alphaOff val="0"/>
            </a:schemeClr>
          </a:fillRef>
          <a:effectRef idx="0">
            <a:schemeClr val="accent5">
              <a:hueOff val="18601683"/>
              <a:satOff val="-7104"/>
              <a:lumOff val="-2157"/>
              <a:alphaOff val="0"/>
            </a:schemeClr>
          </a:effectRef>
          <a:fontRef idx="minor">
            <a:schemeClr val="lt1"/>
          </a:fontRef>
        </p:style>
        <p:txBody>
          <a:bodyPr spcFirstLastPara="0" vert="horz" wrap="square" lIns="324720" tIns="324720" rIns="324720" bIns="324720" numCol="1" spcCol="1270" anchor="ctr" anchorCtr="0">
            <a:noAutofit/>
          </a:bodyPr>
          <a:lstStyle/>
          <a:p>
            <a:pPr marL="0" lvl="0" indent="0" algn="l" defTabSz="2222500">
              <a:lnSpc>
                <a:spcPct val="90000"/>
              </a:lnSpc>
              <a:spcBef>
                <a:spcPct val="0"/>
              </a:spcBef>
              <a:spcAft>
                <a:spcPct val="35000"/>
              </a:spcAft>
              <a:buNone/>
            </a:pPr>
            <a:r>
              <a:rPr lang="en-US" sz="5000" dirty="0"/>
              <a:t>Share any </a:t>
            </a:r>
            <a:r>
              <a:rPr lang="en-US" sz="5000" kern="1200" baseline="0" dirty="0"/>
              <a:t>categories of information you decided to include</a:t>
            </a:r>
            <a:r>
              <a:rPr lang="en-US" sz="5000" kern="1200" dirty="0"/>
              <a:t> in your model that are not included in the Chain of Infection model.</a:t>
            </a:r>
          </a:p>
        </p:txBody>
      </p:sp>
    </p:spTree>
    <p:extLst>
      <p:ext uri="{BB962C8B-B14F-4D97-AF65-F5344CB8AC3E}">
        <p14:creationId xmlns:p14="http://schemas.microsoft.com/office/powerpoint/2010/main" val="970318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E40B6-3007-47E8-B074-D08E6D62E180}"/>
              </a:ext>
            </a:extLst>
          </p:cNvPr>
          <p:cNvSpPr>
            <a:spLocks noGrp="1"/>
          </p:cNvSpPr>
          <p:nvPr>
            <p:ph type="title"/>
          </p:nvPr>
        </p:nvSpPr>
        <p:spPr>
          <a:xfrm>
            <a:off x="7934631" y="958645"/>
            <a:ext cx="9379975" cy="5529023"/>
          </a:xfrm>
        </p:spPr>
        <p:txBody>
          <a:bodyPr vert="horz" lIns="91440" tIns="45720" rIns="91440" bIns="45720" rtlCol="0" anchor="b">
            <a:normAutofit/>
          </a:bodyPr>
          <a:lstStyle/>
          <a:p>
            <a:pPr defTabSz="914400"/>
            <a:r>
              <a:rPr lang="en-US" sz="8000" spc="-50" dirty="0">
                <a:solidFill>
                  <a:schemeClr val="tx1">
                    <a:lumMod val="85000"/>
                    <a:lumOff val="15000"/>
                  </a:schemeClr>
                </a:solidFill>
              </a:rPr>
              <a:t>Module 5: Risk Pathways</a:t>
            </a:r>
          </a:p>
        </p:txBody>
      </p:sp>
      <p:sp>
        <p:nvSpPr>
          <p:cNvPr id="3" name="Subtitle 2">
            <a:extLst>
              <a:ext uri="{FF2B5EF4-FFF2-40B4-BE49-F238E27FC236}">
                <a16:creationId xmlns:a16="http://schemas.microsoft.com/office/drawing/2014/main" id="{0751FEAC-44BA-4101-951F-2A7E1C784FBF}"/>
              </a:ext>
            </a:extLst>
          </p:cNvPr>
          <p:cNvSpPr>
            <a:spLocks noGrp="1"/>
          </p:cNvSpPr>
          <p:nvPr>
            <p:ph idx="1"/>
          </p:nvPr>
        </p:nvSpPr>
        <p:spPr>
          <a:xfrm>
            <a:off x="7934629" y="6683431"/>
            <a:ext cx="9404021" cy="1857924"/>
          </a:xfrm>
        </p:spPr>
        <p:txBody>
          <a:bodyPr vert="horz" lIns="91440" tIns="45720" rIns="91440" bIns="45720" rtlCol="0">
            <a:normAutofit/>
          </a:bodyPr>
          <a:lstStyle/>
          <a:p>
            <a:pPr marL="0" indent="0" defTabSz="914400">
              <a:spcBef>
                <a:spcPts val="1200"/>
              </a:spcBef>
              <a:spcAft>
                <a:spcPts val="200"/>
              </a:spcAft>
              <a:buNone/>
            </a:pPr>
            <a:endParaRPr lang="en-US" sz="2400" cap="all" spc="200" dirty="0">
              <a:solidFill>
                <a:schemeClr val="tx1">
                  <a:lumMod val="85000"/>
                  <a:lumOff val="15000"/>
                </a:schemeClr>
              </a:solidFill>
              <a:latin typeface="+mj-lt"/>
            </a:endParaRPr>
          </a:p>
        </p:txBody>
      </p:sp>
      <p:pic>
        <p:nvPicPr>
          <p:cNvPr id="5" name="Picture 4">
            <a:extLst>
              <a:ext uri="{FF2B5EF4-FFF2-40B4-BE49-F238E27FC236}">
                <a16:creationId xmlns:a16="http://schemas.microsoft.com/office/drawing/2014/main" id="{EEBBF4E4-8B45-49E7-BB94-81B4DD4EE52F}"/>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0503" r="20503"/>
          <a:stretch/>
        </p:blipFill>
        <p:spPr>
          <a:xfrm>
            <a:off x="943085" y="921018"/>
            <a:ext cx="6001973" cy="7630399"/>
          </a:xfrm>
          <a:prstGeom prst="rect">
            <a:avLst/>
          </a:prstGeom>
        </p:spPr>
      </p:pic>
    </p:spTree>
    <p:extLst>
      <p:ext uri="{BB962C8B-B14F-4D97-AF65-F5344CB8AC3E}">
        <p14:creationId xmlns:p14="http://schemas.microsoft.com/office/powerpoint/2010/main" val="3040964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5DA40-F018-4447-8B9B-ECE4804BCFE5}"/>
              </a:ext>
            </a:extLst>
          </p:cNvPr>
          <p:cNvSpPr>
            <a:spLocks noGrp="1"/>
          </p:cNvSpPr>
          <p:nvPr>
            <p:ph type="title"/>
          </p:nvPr>
        </p:nvSpPr>
        <p:spPr>
          <a:xfrm>
            <a:off x="1645920" y="429904"/>
            <a:ext cx="15087600" cy="2176136"/>
          </a:xfrm>
        </p:spPr>
        <p:txBody>
          <a:bodyPr>
            <a:normAutofit/>
          </a:bodyPr>
          <a:lstStyle/>
          <a:p>
            <a:r>
              <a:rPr lang="en-US" dirty="0"/>
              <a:t>Opening Questions</a:t>
            </a:r>
          </a:p>
        </p:txBody>
      </p:sp>
      <p:sp>
        <p:nvSpPr>
          <p:cNvPr id="4" name="Freeform: Shape 3">
            <a:extLst>
              <a:ext uri="{FF2B5EF4-FFF2-40B4-BE49-F238E27FC236}">
                <a16:creationId xmlns:a16="http://schemas.microsoft.com/office/drawing/2014/main" id="{8082C2CC-D530-417F-83A5-3BFB8A8EFBD6}"/>
              </a:ext>
            </a:extLst>
          </p:cNvPr>
          <p:cNvSpPr/>
          <p:nvPr/>
        </p:nvSpPr>
        <p:spPr>
          <a:xfrm>
            <a:off x="1645444" y="3176283"/>
            <a:ext cx="15087600" cy="1787632"/>
          </a:xfrm>
          <a:custGeom>
            <a:avLst/>
            <a:gdLst>
              <a:gd name="connsiteX0" fmla="*/ 0 w 15087600"/>
              <a:gd name="connsiteY0" fmla="*/ 297945 h 1787632"/>
              <a:gd name="connsiteX1" fmla="*/ 297945 w 15087600"/>
              <a:gd name="connsiteY1" fmla="*/ 0 h 1787632"/>
              <a:gd name="connsiteX2" fmla="*/ 14789655 w 15087600"/>
              <a:gd name="connsiteY2" fmla="*/ 0 h 1787632"/>
              <a:gd name="connsiteX3" fmla="*/ 15087600 w 15087600"/>
              <a:gd name="connsiteY3" fmla="*/ 297945 h 1787632"/>
              <a:gd name="connsiteX4" fmla="*/ 15087600 w 15087600"/>
              <a:gd name="connsiteY4" fmla="*/ 1489687 h 1787632"/>
              <a:gd name="connsiteX5" fmla="*/ 14789655 w 15087600"/>
              <a:gd name="connsiteY5" fmla="*/ 1787632 h 1787632"/>
              <a:gd name="connsiteX6" fmla="*/ 297945 w 15087600"/>
              <a:gd name="connsiteY6" fmla="*/ 1787632 h 1787632"/>
              <a:gd name="connsiteX7" fmla="*/ 0 w 15087600"/>
              <a:gd name="connsiteY7" fmla="*/ 1489687 h 1787632"/>
              <a:gd name="connsiteX8" fmla="*/ 0 w 15087600"/>
              <a:gd name="connsiteY8" fmla="*/ 297945 h 1787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87600" h="1787632">
                <a:moveTo>
                  <a:pt x="0" y="297945"/>
                </a:moveTo>
                <a:cubicBezTo>
                  <a:pt x="0" y="133395"/>
                  <a:pt x="133395" y="0"/>
                  <a:pt x="297945" y="0"/>
                </a:cubicBezTo>
                <a:lnTo>
                  <a:pt x="14789655" y="0"/>
                </a:lnTo>
                <a:cubicBezTo>
                  <a:pt x="14954205" y="0"/>
                  <a:pt x="15087600" y="133395"/>
                  <a:pt x="15087600" y="297945"/>
                </a:cubicBezTo>
                <a:lnTo>
                  <a:pt x="15087600" y="1489687"/>
                </a:lnTo>
                <a:cubicBezTo>
                  <a:pt x="15087600" y="1654237"/>
                  <a:pt x="14954205" y="1787632"/>
                  <a:pt x="14789655" y="1787632"/>
                </a:cubicBezTo>
                <a:lnTo>
                  <a:pt x="297945" y="1787632"/>
                </a:lnTo>
                <a:cubicBezTo>
                  <a:pt x="133395" y="1787632"/>
                  <a:pt x="0" y="1654237"/>
                  <a:pt x="0" y="1489687"/>
                </a:cubicBezTo>
                <a:lnTo>
                  <a:pt x="0" y="297945"/>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58715" tIns="258715" rIns="258715" bIns="258715" numCol="1" spcCol="1270" anchor="ctr" anchorCtr="0">
            <a:noAutofit/>
          </a:bodyPr>
          <a:lstStyle/>
          <a:p>
            <a:pPr marL="0" lvl="0" indent="0" algn="l" defTabSz="2000250">
              <a:lnSpc>
                <a:spcPct val="90000"/>
              </a:lnSpc>
              <a:spcBef>
                <a:spcPct val="0"/>
              </a:spcBef>
              <a:spcAft>
                <a:spcPct val="35000"/>
              </a:spcAft>
              <a:buNone/>
            </a:pPr>
            <a:r>
              <a:rPr lang="en-US" sz="4500" kern="1200" dirty="0"/>
              <a:t>What does the phrase risk pathway mean to you?</a:t>
            </a:r>
          </a:p>
        </p:txBody>
      </p:sp>
      <p:sp>
        <p:nvSpPr>
          <p:cNvPr id="5" name="Freeform: Shape 4">
            <a:extLst>
              <a:ext uri="{FF2B5EF4-FFF2-40B4-BE49-F238E27FC236}">
                <a16:creationId xmlns:a16="http://schemas.microsoft.com/office/drawing/2014/main" id="{291A5F00-B5CB-4898-B06A-2A411FD5ED28}"/>
              </a:ext>
            </a:extLst>
          </p:cNvPr>
          <p:cNvSpPr/>
          <p:nvPr/>
        </p:nvSpPr>
        <p:spPr>
          <a:xfrm>
            <a:off x="1645444" y="5093515"/>
            <a:ext cx="15087600" cy="1787632"/>
          </a:xfrm>
          <a:custGeom>
            <a:avLst/>
            <a:gdLst>
              <a:gd name="connsiteX0" fmla="*/ 0 w 15087600"/>
              <a:gd name="connsiteY0" fmla="*/ 297945 h 1787632"/>
              <a:gd name="connsiteX1" fmla="*/ 297945 w 15087600"/>
              <a:gd name="connsiteY1" fmla="*/ 0 h 1787632"/>
              <a:gd name="connsiteX2" fmla="*/ 14789655 w 15087600"/>
              <a:gd name="connsiteY2" fmla="*/ 0 h 1787632"/>
              <a:gd name="connsiteX3" fmla="*/ 15087600 w 15087600"/>
              <a:gd name="connsiteY3" fmla="*/ 297945 h 1787632"/>
              <a:gd name="connsiteX4" fmla="*/ 15087600 w 15087600"/>
              <a:gd name="connsiteY4" fmla="*/ 1489687 h 1787632"/>
              <a:gd name="connsiteX5" fmla="*/ 14789655 w 15087600"/>
              <a:gd name="connsiteY5" fmla="*/ 1787632 h 1787632"/>
              <a:gd name="connsiteX6" fmla="*/ 297945 w 15087600"/>
              <a:gd name="connsiteY6" fmla="*/ 1787632 h 1787632"/>
              <a:gd name="connsiteX7" fmla="*/ 0 w 15087600"/>
              <a:gd name="connsiteY7" fmla="*/ 1489687 h 1787632"/>
              <a:gd name="connsiteX8" fmla="*/ 0 w 15087600"/>
              <a:gd name="connsiteY8" fmla="*/ 297945 h 1787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87600" h="1787632">
                <a:moveTo>
                  <a:pt x="0" y="297945"/>
                </a:moveTo>
                <a:cubicBezTo>
                  <a:pt x="0" y="133395"/>
                  <a:pt x="133395" y="0"/>
                  <a:pt x="297945" y="0"/>
                </a:cubicBezTo>
                <a:lnTo>
                  <a:pt x="14789655" y="0"/>
                </a:lnTo>
                <a:cubicBezTo>
                  <a:pt x="14954205" y="0"/>
                  <a:pt x="15087600" y="133395"/>
                  <a:pt x="15087600" y="297945"/>
                </a:cubicBezTo>
                <a:lnTo>
                  <a:pt x="15087600" y="1489687"/>
                </a:lnTo>
                <a:cubicBezTo>
                  <a:pt x="15087600" y="1654237"/>
                  <a:pt x="14954205" y="1787632"/>
                  <a:pt x="14789655" y="1787632"/>
                </a:cubicBezTo>
                <a:lnTo>
                  <a:pt x="297945" y="1787632"/>
                </a:lnTo>
                <a:cubicBezTo>
                  <a:pt x="133395" y="1787632"/>
                  <a:pt x="0" y="1654237"/>
                  <a:pt x="0" y="1489687"/>
                </a:cubicBezTo>
                <a:lnTo>
                  <a:pt x="0" y="297945"/>
                </a:lnTo>
                <a:close/>
              </a:path>
            </a:pathLst>
          </a:custGeom>
        </p:spPr>
        <p:style>
          <a:lnRef idx="2">
            <a:schemeClr val="lt1">
              <a:hueOff val="0"/>
              <a:satOff val="0"/>
              <a:lumOff val="0"/>
              <a:alphaOff val="0"/>
            </a:schemeClr>
          </a:lnRef>
          <a:fillRef idx="1">
            <a:schemeClr val="accent5">
              <a:hueOff val="9300841"/>
              <a:satOff val="-3552"/>
              <a:lumOff val="-1079"/>
              <a:alphaOff val="0"/>
            </a:schemeClr>
          </a:fillRef>
          <a:effectRef idx="0">
            <a:schemeClr val="accent5">
              <a:hueOff val="9300841"/>
              <a:satOff val="-3552"/>
              <a:lumOff val="-1079"/>
              <a:alphaOff val="0"/>
            </a:schemeClr>
          </a:effectRef>
          <a:fontRef idx="minor">
            <a:schemeClr val="lt1"/>
          </a:fontRef>
        </p:style>
        <p:txBody>
          <a:bodyPr spcFirstLastPara="0" vert="horz" wrap="square" lIns="258715" tIns="258715" rIns="258715" bIns="258715" numCol="1" spcCol="1270" anchor="ctr" anchorCtr="0">
            <a:noAutofit/>
          </a:bodyPr>
          <a:lstStyle/>
          <a:p>
            <a:pPr marL="0" lvl="0" indent="0" algn="l" defTabSz="2000250">
              <a:lnSpc>
                <a:spcPct val="90000"/>
              </a:lnSpc>
              <a:spcBef>
                <a:spcPct val="0"/>
              </a:spcBef>
              <a:spcAft>
                <a:spcPct val="35000"/>
              </a:spcAft>
              <a:buNone/>
            </a:pPr>
            <a:r>
              <a:rPr lang="en-US" sz="4500" kern="1200" dirty="0"/>
              <a:t>Describe how you think context and sequence might be important in defining risk pathways.</a:t>
            </a:r>
          </a:p>
        </p:txBody>
      </p:sp>
      <p:sp>
        <p:nvSpPr>
          <p:cNvPr id="6" name="Freeform: Shape 5">
            <a:extLst>
              <a:ext uri="{FF2B5EF4-FFF2-40B4-BE49-F238E27FC236}">
                <a16:creationId xmlns:a16="http://schemas.microsoft.com/office/drawing/2014/main" id="{D3A4DF21-4A96-4362-8496-D3BB4C3AE1E5}"/>
              </a:ext>
            </a:extLst>
          </p:cNvPr>
          <p:cNvSpPr/>
          <p:nvPr/>
        </p:nvSpPr>
        <p:spPr>
          <a:xfrm>
            <a:off x="1645444" y="7010748"/>
            <a:ext cx="15087600" cy="1787632"/>
          </a:xfrm>
          <a:custGeom>
            <a:avLst/>
            <a:gdLst>
              <a:gd name="connsiteX0" fmla="*/ 0 w 15087600"/>
              <a:gd name="connsiteY0" fmla="*/ 297945 h 1787632"/>
              <a:gd name="connsiteX1" fmla="*/ 297945 w 15087600"/>
              <a:gd name="connsiteY1" fmla="*/ 0 h 1787632"/>
              <a:gd name="connsiteX2" fmla="*/ 14789655 w 15087600"/>
              <a:gd name="connsiteY2" fmla="*/ 0 h 1787632"/>
              <a:gd name="connsiteX3" fmla="*/ 15087600 w 15087600"/>
              <a:gd name="connsiteY3" fmla="*/ 297945 h 1787632"/>
              <a:gd name="connsiteX4" fmla="*/ 15087600 w 15087600"/>
              <a:gd name="connsiteY4" fmla="*/ 1489687 h 1787632"/>
              <a:gd name="connsiteX5" fmla="*/ 14789655 w 15087600"/>
              <a:gd name="connsiteY5" fmla="*/ 1787632 h 1787632"/>
              <a:gd name="connsiteX6" fmla="*/ 297945 w 15087600"/>
              <a:gd name="connsiteY6" fmla="*/ 1787632 h 1787632"/>
              <a:gd name="connsiteX7" fmla="*/ 0 w 15087600"/>
              <a:gd name="connsiteY7" fmla="*/ 1489687 h 1787632"/>
              <a:gd name="connsiteX8" fmla="*/ 0 w 15087600"/>
              <a:gd name="connsiteY8" fmla="*/ 297945 h 1787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87600" h="1787632">
                <a:moveTo>
                  <a:pt x="0" y="297945"/>
                </a:moveTo>
                <a:cubicBezTo>
                  <a:pt x="0" y="133395"/>
                  <a:pt x="133395" y="0"/>
                  <a:pt x="297945" y="0"/>
                </a:cubicBezTo>
                <a:lnTo>
                  <a:pt x="14789655" y="0"/>
                </a:lnTo>
                <a:cubicBezTo>
                  <a:pt x="14954205" y="0"/>
                  <a:pt x="15087600" y="133395"/>
                  <a:pt x="15087600" y="297945"/>
                </a:cubicBezTo>
                <a:lnTo>
                  <a:pt x="15087600" y="1489687"/>
                </a:lnTo>
                <a:cubicBezTo>
                  <a:pt x="15087600" y="1654237"/>
                  <a:pt x="14954205" y="1787632"/>
                  <a:pt x="14789655" y="1787632"/>
                </a:cubicBezTo>
                <a:lnTo>
                  <a:pt x="297945" y="1787632"/>
                </a:lnTo>
                <a:cubicBezTo>
                  <a:pt x="133395" y="1787632"/>
                  <a:pt x="0" y="1654237"/>
                  <a:pt x="0" y="1489687"/>
                </a:cubicBezTo>
                <a:lnTo>
                  <a:pt x="0" y="297945"/>
                </a:lnTo>
                <a:close/>
              </a:path>
            </a:pathLst>
          </a:custGeom>
        </p:spPr>
        <p:style>
          <a:lnRef idx="2">
            <a:schemeClr val="lt1">
              <a:hueOff val="0"/>
              <a:satOff val="0"/>
              <a:lumOff val="0"/>
              <a:alphaOff val="0"/>
            </a:schemeClr>
          </a:lnRef>
          <a:fillRef idx="1">
            <a:schemeClr val="accent5">
              <a:hueOff val="18601683"/>
              <a:satOff val="-7104"/>
              <a:lumOff val="-2157"/>
              <a:alphaOff val="0"/>
            </a:schemeClr>
          </a:fillRef>
          <a:effectRef idx="0">
            <a:schemeClr val="accent5">
              <a:hueOff val="18601683"/>
              <a:satOff val="-7104"/>
              <a:lumOff val="-2157"/>
              <a:alphaOff val="0"/>
            </a:schemeClr>
          </a:effectRef>
          <a:fontRef idx="minor">
            <a:schemeClr val="lt1"/>
          </a:fontRef>
        </p:style>
        <p:txBody>
          <a:bodyPr spcFirstLastPara="0" vert="horz" wrap="square" lIns="258715" tIns="258715" rIns="258715" bIns="258715" numCol="1" spcCol="1270" anchor="ctr" anchorCtr="0">
            <a:noAutofit/>
          </a:bodyPr>
          <a:lstStyle/>
          <a:p>
            <a:pPr marL="0" lvl="0" indent="0" algn="l" defTabSz="2000250">
              <a:lnSpc>
                <a:spcPct val="90000"/>
              </a:lnSpc>
              <a:spcBef>
                <a:spcPct val="0"/>
              </a:spcBef>
              <a:spcAft>
                <a:spcPct val="35000"/>
              </a:spcAft>
              <a:buNone/>
            </a:pPr>
            <a:r>
              <a:rPr lang="en-US" sz="4500" kern="1200" dirty="0"/>
              <a:t>Describe what you imagine a risk pathway diagram might communicate? How might it be presented visually?</a:t>
            </a:r>
          </a:p>
        </p:txBody>
      </p:sp>
    </p:spTree>
    <p:extLst>
      <p:ext uri="{BB962C8B-B14F-4D97-AF65-F5344CB8AC3E}">
        <p14:creationId xmlns:p14="http://schemas.microsoft.com/office/powerpoint/2010/main" val="3355443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F5FAF-502F-4A9C-9BAB-77B03A0169E3}"/>
              </a:ext>
            </a:extLst>
          </p:cNvPr>
          <p:cNvSpPr>
            <a:spLocks noGrp="1"/>
          </p:cNvSpPr>
          <p:nvPr>
            <p:ph type="title"/>
          </p:nvPr>
        </p:nvSpPr>
        <p:spPr>
          <a:xfrm>
            <a:off x="1645920" y="429904"/>
            <a:ext cx="15087600" cy="2176136"/>
          </a:xfrm>
        </p:spPr>
        <p:txBody>
          <a:bodyPr>
            <a:normAutofit/>
          </a:bodyPr>
          <a:lstStyle/>
          <a:p>
            <a:r>
              <a:rPr lang="en-US" dirty="0"/>
              <a:t>Group Task</a:t>
            </a:r>
          </a:p>
        </p:txBody>
      </p:sp>
      <p:graphicFrame>
        <p:nvGraphicFramePr>
          <p:cNvPr id="5" name="Content Placeholder 2">
            <a:extLst>
              <a:ext uri="{FF2B5EF4-FFF2-40B4-BE49-F238E27FC236}">
                <a16:creationId xmlns:a16="http://schemas.microsoft.com/office/drawing/2014/main" id="{43D39B6B-F8E1-47D6-8E35-579C59ECBAA1}"/>
              </a:ext>
            </a:extLst>
          </p:cNvPr>
          <p:cNvGraphicFramePr>
            <a:graphicFrameLocks noGrp="1"/>
          </p:cNvGraphicFramePr>
          <p:nvPr>
            <p:ph idx="1"/>
            <p:extLst>
              <p:ext uri="{D42A27DB-BD31-4B8C-83A1-F6EECF244321}">
                <p14:modId xmlns:p14="http://schemas.microsoft.com/office/powerpoint/2010/main" val="1635916766"/>
              </p:ext>
            </p:extLst>
          </p:nvPr>
        </p:nvGraphicFramePr>
        <p:xfrm>
          <a:off x="1645444" y="3147772"/>
          <a:ext cx="15087600" cy="62629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427418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7F93CB3-555F-4601-A486-59E82D9E81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79472" cy="10287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62F2601-C4CE-4B73-A162-D5A14E5191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 y="0"/>
            <a:ext cx="6076186" cy="10287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6316CA94-728E-4BFE-8ABF-D99D629A893E}"/>
              </a:ext>
            </a:extLst>
          </p:cNvPr>
          <p:cNvSpPr>
            <a:spLocks noGrp="1"/>
          </p:cNvSpPr>
          <p:nvPr>
            <p:ph type="title"/>
          </p:nvPr>
        </p:nvSpPr>
        <p:spPr>
          <a:xfrm>
            <a:off x="738555" y="775252"/>
            <a:ext cx="4627266" cy="8659260"/>
          </a:xfrm>
        </p:spPr>
        <p:txBody>
          <a:bodyPr anchor="ctr">
            <a:normAutofit/>
          </a:bodyPr>
          <a:lstStyle/>
          <a:p>
            <a:r>
              <a:rPr lang="en-US" sz="5400">
                <a:solidFill>
                  <a:srgbClr val="FFFFFF"/>
                </a:solidFill>
              </a:rPr>
              <a:t>Group Task</a:t>
            </a:r>
          </a:p>
        </p:txBody>
      </p:sp>
      <p:sp>
        <p:nvSpPr>
          <p:cNvPr id="13" name="Rectangle 12">
            <a:extLst>
              <a:ext uri="{FF2B5EF4-FFF2-40B4-BE49-F238E27FC236}">
                <a16:creationId xmlns:a16="http://schemas.microsoft.com/office/drawing/2014/main" id="{3FAE6B79-0440-457F-9036-C4C3042254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0106" y="0"/>
            <a:ext cx="96012" cy="10287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5" name="Content Placeholder 2">
            <a:extLst>
              <a:ext uri="{FF2B5EF4-FFF2-40B4-BE49-F238E27FC236}">
                <a16:creationId xmlns:a16="http://schemas.microsoft.com/office/drawing/2014/main" id="{415F4FAB-4828-4D52-B0F0-7E989FBF9787}"/>
              </a:ext>
            </a:extLst>
          </p:cNvPr>
          <p:cNvGraphicFramePr>
            <a:graphicFrameLocks noGrp="1"/>
          </p:cNvGraphicFramePr>
          <p:nvPr>
            <p:ph idx="1"/>
            <p:extLst>
              <p:ext uri="{D42A27DB-BD31-4B8C-83A1-F6EECF244321}">
                <p14:modId xmlns:p14="http://schemas.microsoft.com/office/powerpoint/2010/main" val="364513096"/>
              </p:ext>
            </p:extLst>
          </p:nvPr>
        </p:nvGraphicFramePr>
        <p:xfrm>
          <a:off x="7112794" y="959644"/>
          <a:ext cx="10196513" cy="84748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138859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F8ED5B-75AE-4FF2-A4A1-BF3CC4694E5D}"/>
              </a:ext>
            </a:extLst>
          </p:cNvPr>
          <p:cNvPicPr>
            <a:picLocks noChangeAspect="1"/>
          </p:cNvPicPr>
          <p:nvPr/>
        </p:nvPicPr>
        <p:blipFill>
          <a:blip r:embed="rId3"/>
          <a:stretch>
            <a:fillRect/>
          </a:stretch>
        </p:blipFill>
        <p:spPr>
          <a:xfrm>
            <a:off x="2209800" y="266700"/>
            <a:ext cx="9826719" cy="8998605"/>
          </a:xfrm>
          <a:prstGeom prst="rect">
            <a:avLst/>
          </a:prstGeom>
        </p:spPr>
      </p:pic>
    </p:spTree>
    <p:extLst>
      <p:ext uri="{BB962C8B-B14F-4D97-AF65-F5344CB8AC3E}">
        <p14:creationId xmlns:p14="http://schemas.microsoft.com/office/powerpoint/2010/main" val="9807055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F6C9D135-2BF4-4694-8732-88EEE18AA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 y="9601200"/>
            <a:ext cx="18283238" cy="6858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8" name="Rectangle 27">
            <a:extLst>
              <a:ext uri="{FF2B5EF4-FFF2-40B4-BE49-F238E27FC236}">
                <a16:creationId xmlns:a16="http://schemas.microsoft.com/office/drawing/2014/main" id="{F778FCE6-4D20-4A9A-90B4-C948024EB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 y="9501474"/>
            <a:ext cx="18283238" cy="960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0" name="Straight Connector 29">
            <a:extLst>
              <a:ext uri="{FF2B5EF4-FFF2-40B4-BE49-F238E27FC236}">
                <a16:creationId xmlns:a16="http://schemas.microsoft.com/office/drawing/2014/main" id="{FBCBF307-3BC6-4D33-BC45-E7DADD14F2A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11487" y="6515100"/>
            <a:ext cx="148132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2" name="Rectangle 31">
            <a:extLst>
              <a:ext uri="{FF2B5EF4-FFF2-40B4-BE49-F238E27FC236}">
                <a16:creationId xmlns:a16="http://schemas.microsoft.com/office/drawing/2014/main" id="{26B229C7-9B45-4F13-BD80-FF26C3107F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1" cy="95014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9E40B6-3007-47E8-B074-D08E6D62E180}"/>
              </a:ext>
            </a:extLst>
          </p:cNvPr>
          <p:cNvSpPr>
            <a:spLocks noGrp="1"/>
          </p:cNvSpPr>
          <p:nvPr>
            <p:ph type="title"/>
          </p:nvPr>
        </p:nvSpPr>
        <p:spPr>
          <a:xfrm>
            <a:off x="12211665" y="958645"/>
            <a:ext cx="5102941" cy="5529023"/>
          </a:xfrm>
        </p:spPr>
        <p:txBody>
          <a:bodyPr vert="horz" lIns="91440" tIns="45720" rIns="91440" bIns="45720" rtlCol="0" anchor="b">
            <a:normAutofit/>
          </a:bodyPr>
          <a:lstStyle/>
          <a:p>
            <a:pPr defTabSz="914400"/>
            <a:r>
              <a:rPr lang="en-US" sz="7700" spc="-50">
                <a:solidFill>
                  <a:schemeClr val="tx1">
                    <a:lumMod val="85000"/>
                    <a:lumOff val="15000"/>
                  </a:schemeClr>
                </a:solidFill>
              </a:rPr>
              <a:t>Module 6: Risk Assessment Questions</a:t>
            </a:r>
          </a:p>
        </p:txBody>
      </p:sp>
      <p:pic>
        <p:nvPicPr>
          <p:cNvPr id="5" name="Picture 4">
            <a:extLst>
              <a:ext uri="{FF2B5EF4-FFF2-40B4-BE49-F238E27FC236}">
                <a16:creationId xmlns:a16="http://schemas.microsoft.com/office/drawing/2014/main" id="{EEBBF4E4-8B45-49E7-BB94-81B4DD4EE52F}"/>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r="24587" b="-1"/>
          <a:stretch/>
        </p:blipFill>
        <p:spPr>
          <a:xfrm>
            <a:off x="1206559" y="960121"/>
            <a:ext cx="9857204" cy="7581234"/>
          </a:xfrm>
          <a:prstGeom prst="rect">
            <a:avLst/>
          </a:prstGeom>
        </p:spPr>
      </p:pic>
      <p:cxnSp>
        <p:nvCxnSpPr>
          <p:cNvPr id="34" name="Straight Connector 33">
            <a:extLst>
              <a:ext uri="{FF2B5EF4-FFF2-40B4-BE49-F238E27FC236}">
                <a16:creationId xmlns:a16="http://schemas.microsoft.com/office/drawing/2014/main" id="{CBFBA6A7-95D6-4239-B14C-C391C9AB0A8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313957" y="6515100"/>
            <a:ext cx="48006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4FD99AF6-F027-43A0-A89A-36FCA2C851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 y="9501474"/>
            <a:ext cx="18287978" cy="9972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a:extLst>
              <a:ext uri="{FF2B5EF4-FFF2-40B4-BE49-F238E27FC236}">
                <a16:creationId xmlns:a16="http://schemas.microsoft.com/office/drawing/2014/main" id="{8A33A5B0-1EE4-4C83-AC98-9F64529406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9601200"/>
            <a:ext cx="18288000" cy="6858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391655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5DA40-F018-4447-8B9B-ECE4804BCFE5}"/>
              </a:ext>
            </a:extLst>
          </p:cNvPr>
          <p:cNvSpPr>
            <a:spLocks noGrp="1"/>
          </p:cNvSpPr>
          <p:nvPr>
            <p:ph type="title"/>
          </p:nvPr>
        </p:nvSpPr>
        <p:spPr>
          <a:xfrm>
            <a:off x="1645920" y="429904"/>
            <a:ext cx="15087600" cy="2176136"/>
          </a:xfrm>
        </p:spPr>
        <p:txBody>
          <a:bodyPr>
            <a:normAutofit/>
          </a:bodyPr>
          <a:lstStyle/>
          <a:p>
            <a:r>
              <a:rPr lang="en-US" dirty="0"/>
              <a:t>Opening Questions</a:t>
            </a:r>
          </a:p>
        </p:txBody>
      </p:sp>
      <p:sp>
        <p:nvSpPr>
          <p:cNvPr id="4" name="Freeform: Shape 3">
            <a:extLst>
              <a:ext uri="{FF2B5EF4-FFF2-40B4-BE49-F238E27FC236}">
                <a16:creationId xmlns:a16="http://schemas.microsoft.com/office/drawing/2014/main" id="{95AF77B9-07CA-4216-8C19-BB51829882F8}"/>
              </a:ext>
            </a:extLst>
          </p:cNvPr>
          <p:cNvSpPr/>
          <p:nvPr/>
        </p:nvSpPr>
        <p:spPr>
          <a:xfrm>
            <a:off x="1645444" y="3761452"/>
            <a:ext cx="15087600" cy="2148120"/>
          </a:xfrm>
          <a:custGeom>
            <a:avLst/>
            <a:gdLst>
              <a:gd name="connsiteX0" fmla="*/ 0 w 15087600"/>
              <a:gd name="connsiteY0" fmla="*/ 358027 h 2148120"/>
              <a:gd name="connsiteX1" fmla="*/ 358027 w 15087600"/>
              <a:gd name="connsiteY1" fmla="*/ 0 h 2148120"/>
              <a:gd name="connsiteX2" fmla="*/ 14729573 w 15087600"/>
              <a:gd name="connsiteY2" fmla="*/ 0 h 2148120"/>
              <a:gd name="connsiteX3" fmla="*/ 15087600 w 15087600"/>
              <a:gd name="connsiteY3" fmla="*/ 358027 h 2148120"/>
              <a:gd name="connsiteX4" fmla="*/ 15087600 w 15087600"/>
              <a:gd name="connsiteY4" fmla="*/ 1790093 h 2148120"/>
              <a:gd name="connsiteX5" fmla="*/ 14729573 w 15087600"/>
              <a:gd name="connsiteY5" fmla="*/ 2148120 h 2148120"/>
              <a:gd name="connsiteX6" fmla="*/ 358027 w 15087600"/>
              <a:gd name="connsiteY6" fmla="*/ 2148120 h 2148120"/>
              <a:gd name="connsiteX7" fmla="*/ 0 w 15087600"/>
              <a:gd name="connsiteY7" fmla="*/ 1790093 h 2148120"/>
              <a:gd name="connsiteX8" fmla="*/ 0 w 15087600"/>
              <a:gd name="connsiteY8" fmla="*/ 358027 h 2148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87600" h="2148120">
                <a:moveTo>
                  <a:pt x="0" y="358027"/>
                </a:moveTo>
                <a:cubicBezTo>
                  <a:pt x="0" y="160294"/>
                  <a:pt x="160294" y="0"/>
                  <a:pt x="358027" y="0"/>
                </a:cubicBezTo>
                <a:lnTo>
                  <a:pt x="14729573" y="0"/>
                </a:lnTo>
                <a:cubicBezTo>
                  <a:pt x="14927306" y="0"/>
                  <a:pt x="15087600" y="160294"/>
                  <a:pt x="15087600" y="358027"/>
                </a:cubicBezTo>
                <a:lnTo>
                  <a:pt x="15087600" y="1790093"/>
                </a:lnTo>
                <a:cubicBezTo>
                  <a:pt x="15087600" y="1987826"/>
                  <a:pt x="14927306" y="2148120"/>
                  <a:pt x="14729573" y="2148120"/>
                </a:cubicBezTo>
                <a:lnTo>
                  <a:pt x="358027" y="2148120"/>
                </a:lnTo>
                <a:cubicBezTo>
                  <a:pt x="160294" y="2148120"/>
                  <a:pt x="0" y="1987826"/>
                  <a:pt x="0" y="1790093"/>
                </a:cubicBezTo>
                <a:lnTo>
                  <a:pt x="0" y="358027"/>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310603" tIns="310603" rIns="310603" bIns="310603" numCol="1" spcCol="1270" anchor="ctr" anchorCtr="0">
            <a:noAutofit/>
          </a:bodyPr>
          <a:lstStyle/>
          <a:p>
            <a:pPr marL="0" lvl="0" indent="0" algn="l" defTabSz="2400300">
              <a:lnSpc>
                <a:spcPct val="90000"/>
              </a:lnSpc>
              <a:spcBef>
                <a:spcPct val="0"/>
              </a:spcBef>
              <a:spcAft>
                <a:spcPct val="35000"/>
              </a:spcAft>
              <a:buNone/>
            </a:pPr>
            <a:r>
              <a:rPr lang="en-US" sz="5400" kern="1200" dirty="0"/>
              <a:t>Looking at your Risk Pathway diagrams, how would you describe the array of risks you identified? </a:t>
            </a:r>
          </a:p>
        </p:txBody>
      </p:sp>
      <p:sp>
        <p:nvSpPr>
          <p:cNvPr id="5" name="Freeform: Shape 4">
            <a:extLst>
              <a:ext uri="{FF2B5EF4-FFF2-40B4-BE49-F238E27FC236}">
                <a16:creationId xmlns:a16="http://schemas.microsoft.com/office/drawing/2014/main" id="{E90EC5AA-AAD5-4668-B414-861B9174D65B}"/>
              </a:ext>
            </a:extLst>
          </p:cNvPr>
          <p:cNvSpPr/>
          <p:nvPr/>
        </p:nvSpPr>
        <p:spPr>
          <a:xfrm>
            <a:off x="1645444" y="6065092"/>
            <a:ext cx="15087600" cy="2148120"/>
          </a:xfrm>
          <a:custGeom>
            <a:avLst/>
            <a:gdLst>
              <a:gd name="connsiteX0" fmla="*/ 0 w 15087600"/>
              <a:gd name="connsiteY0" fmla="*/ 358027 h 2148120"/>
              <a:gd name="connsiteX1" fmla="*/ 358027 w 15087600"/>
              <a:gd name="connsiteY1" fmla="*/ 0 h 2148120"/>
              <a:gd name="connsiteX2" fmla="*/ 14729573 w 15087600"/>
              <a:gd name="connsiteY2" fmla="*/ 0 h 2148120"/>
              <a:gd name="connsiteX3" fmla="*/ 15087600 w 15087600"/>
              <a:gd name="connsiteY3" fmla="*/ 358027 h 2148120"/>
              <a:gd name="connsiteX4" fmla="*/ 15087600 w 15087600"/>
              <a:gd name="connsiteY4" fmla="*/ 1790093 h 2148120"/>
              <a:gd name="connsiteX5" fmla="*/ 14729573 w 15087600"/>
              <a:gd name="connsiteY5" fmla="*/ 2148120 h 2148120"/>
              <a:gd name="connsiteX6" fmla="*/ 358027 w 15087600"/>
              <a:gd name="connsiteY6" fmla="*/ 2148120 h 2148120"/>
              <a:gd name="connsiteX7" fmla="*/ 0 w 15087600"/>
              <a:gd name="connsiteY7" fmla="*/ 1790093 h 2148120"/>
              <a:gd name="connsiteX8" fmla="*/ 0 w 15087600"/>
              <a:gd name="connsiteY8" fmla="*/ 358027 h 2148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87600" h="2148120">
                <a:moveTo>
                  <a:pt x="0" y="358027"/>
                </a:moveTo>
                <a:cubicBezTo>
                  <a:pt x="0" y="160294"/>
                  <a:pt x="160294" y="0"/>
                  <a:pt x="358027" y="0"/>
                </a:cubicBezTo>
                <a:lnTo>
                  <a:pt x="14729573" y="0"/>
                </a:lnTo>
                <a:cubicBezTo>
                  <a:pt x="14927306" y="0"/>
                  <a:pt x="15087600" y="160294"/>
                  <a:pt x="15087600" y="358027"/>
                </a:cubicBezTo>
                <a:lnTo>
                  <a:pt x="15087600" y="1790093"/>
                </a:lnTo>
                <a:cubicBezTo>
                  <a:pt x="15087600" y="1987826"/>
                  <a:pt x="14927306" y="2148120"/>
                  <a:pt x="14729573" y="2148120"/>
                </a:cubicBezTo>
                <a:lnTo>
                  <a:pt x="358027" y="2148120"/>
                </a:lnTo>
                <a:cubicBezTo>
                  <a:pt x="160294" y="2148120"/>
                  <a:pt x="0" y="1987826"/>
                  <a:pt x="0" y="1790093"/>
                </a:cubicBezTo>
                <a:lnTo>
                  <a:pt x="0" y="358027"/>
                </a:lnTo>
                <a:close/>
              </a:path>
            </a:pathLst>
          </a:custGeom>
        </p:spPr>
        <p:style>
          <a:lnRef idx="2">
            <a:schemeClr val="lt1">
              <a:hueOff val="0"/>
              <a:satOff val="0"/>
              <a:lumOff val="0"/>
              <a:alphaOff val="0"/>
            </a:schemeClr>
          </a:lnRef>
          <a:fillRef idx="1">
            <a:schemeClr val="accent5">
              <a:hueOff val="18601683"/>
              <a:satOff val="-7104"/>
              <a:lumOff val="-2157"/>
              <a:alphaOff val="0"/>
            </a:schemeClr>
          </a:fillRef>
          <a:effectRef idx="0">
            <a:schemeClr val="accent5">
              <a:hueOff val="18601683"/>
              <a:satOff val="-7104"/>
              <a:lumOff val="-2157"/>
              <a:alphaOff val="0"/>
            </a:schemeClr>
          </a:effectRef>
          <a:fontRef idx="minor">
            <a:schemeClr val="lt1"/>
          </a:fontRef>
        </p:style>
        <p:txBody>
          <a:bodyPr spcFirstLastPara="0" vert="horz" wrap="square" lIns="310603" tIns="310603" rIns="310603" bIns="310603" numCol="1" spcCol="1270" anchor="ctr" anchorCtr="0">
            <a:noAutofit/>
          </a:bodyPr>
          <a:lstStyle/>
          <a:p>
            <a:pPr marL="0" lvl="0" indent="0" algn="l" defTabSz="2400300">
              <a:lnSpc>
                <a:spcPct val="90000"/>
              </a:lnSpc>
              <a:spcBef>
                <a:spcPct val="0"/>
              </a:spcBef>
              <a:spcAft>
                <a:spcPct val="35000"/>
              </a:spcAft>
              <a:buNone/>
            </a:pPr>
            <a:r>
              <a:rPr lang="en-US" sz="5400" kern="1200" dirty="0"/>
              <a:t>Explain</a:t>
            </a:r>
            <a:r>
              <a:rPr lang="en-US" sz="5400" kern="1200" baseline="0" dirty="0"/>
              <a:t> how you might use your Risk Pathway diagrams as a resource in risk assessment.</a:t>
            </a:r>
            <a:endParaRPr lang="en-US" sz="5400" kern="1200" dirty="0"/>
          </a:p>
        </p:txBody>
      </p:sp>
    </p:spTree>
    <p:extLst>
      <p:ext uri="{BB962C8B-B14F-4D97-AF65-F5344CB8AC3E}">
        <p14:creationId xmlns:p14="http://schemas.microsoft.com/office/powerpoint/2010/main" val="1025233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F5FAF-502F-4A9C-9BAB-77B03A0169E3}"/>
              </a:ext>
            </a:extLst>
          </p:cNvPr>
          <p:cNvSpPr>
            <a:spLocks noGrp="1"/>
          </p:cNvSpPr>
          <p:nvPr>
            <p:ph type="title"/>
          </p:nvPr>
        </p:nvSpPr>
        <p:spPr>
          <a:xfrm>
            <a:off x="1645920" y="429904"/>
            <a:ext cx="15087600" cy="2176136"/>
          </a:xfrm>
        </p:spPr>
        <p:txBody>
          <a:bodyPr>
            <a:normAutofit/>
          </a:bodyPr>
          <a:lstStyle/>
          <a:p>
            <a:r>
              <a:rPr lang="en-US" dirty="0"/>
              <a:t>Problem</a:t>
            </a:r>
          </a:p>
        </p:txBody>
      </p:sp>
      <p:graphicFrame>
        <p:nvGraphicFramePr>
          <p:cNvPr id="5" name="Content Placeholder 2">
            <a:extLst>
              <a:ext uri="{FF2B5EF4-FFF2-40B4-BE49-F238E27FC236}">
                <a16:creationId xmlns:a16="http://schemas.microsoft.com/office/drawing/2014/main" id="{43D39B6B-F8E1-47D6-8E35-579C59ECBAA1}"/>
              </a:ext>
            </a:extLst>
          </p:cNvPr>
          <p:cNvGraphicFramePr>
            <a:graphicFrameLocks noGrp="1"/>
          </p:cNvGraphicFramePr>
          <p:nvPr>
            <p:ph idx="1"/>
            <p:extLst>
              <p:ext uri="{D42A27DB-BD31-4B8C-83A1-F6EECF244321}">
                <p14:modId xmlns:p14="http://schemas.microsoft.com/office/powerpoint/2010/main" val="793997477"/>
              </p:ext>
            </p:extLst>
          </p:nvPr>
        </p:nvGraphicFramePr>
        <p:xfrm>
          <a:off x="1645444" y="3147772"/>
          <a:ext cx="15087600" cy="62629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214152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5DA40-F018-4447-8B9B-ECE4804BCFE5}"/>
              </a:ext>
            </a:extLst>
          </p:cNvPr>
          <p:cNvSpPr>
            <a:spLocks noGrp="1"/>
          </p:cNvSpPr>
          <p:nvPr>
            <p:ph type="title"/>
          </p:nvPr>
        </p:nvSpPr>
        <p:spPr>
          <a:xfrm>
            <a:off x="1645920" y="429904"/>
            <a:ext cx="15087600" cy="2176136"/>
          </a:xfrm>
        </p:spPr>
        <p:txBody>
          <a:bodyPr>
            <a:normAutofit/>
          </a:bodyPr>
          <a:lstStyle/>
          <a:p>
            <a:r>
              <a:rPr lang="en-US" dirty="0"/>
              <a:t>Discussion Questions</a:t>
            </a:r>
          </a:p>
        </p:txBody>
      </p:sp>
      <p:graphicFrame>
        <p:nvGraphicFramePr>
          <p:cNvPr id="14" name="Content Placeholder 2">
            <a:extLst>
              <a:ext uri="{FF2B5EF4-FFF2-40B4-BE49-F238E27FC236}">
                <a16:creationId xmlns:a16="http://schemas.microsoft.com/office/drawing/2014/main" id="{4CAE5ED4-A4D2-496C-802D-98EBE54B593B}"/>
              </a:ext>
            </a:extLst>
          </p:cNvPr>
          <p:cNvGraphicFramePr>
            <a:graphicFrameLocks noGrp="1"/>
          </p:cNvGraphicFramePr>
          <p:nvPr>
            <p:ph idx="1"/>
            <p:extLst>
              <p:ext uri="{D42A27DB-BD31-4B8C-83A1-F6EECF244321}">
                <p14:modId xmlns:p14="http://schemas.microsoft.com/office/powerpoint/2010/main" val="2820182498"/>
              </p:ext>
            </p:extLst>
          </p:nvPr>
        </p:nvGraphicFramePr>
        <p:xfrm>
          <a:off x="1645444" y="3147772"/>
          <a:ext cx="15087600" cy="56791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952103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7F93CB3-555F-4601-A486-59E82D9E81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79472" cy="10287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62F2601-C4CE-4B73-A162-D5A14E5191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 y="0"/>
            <a:ext cx="6076186" cy="10287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1A686231-0149-443D-B1A6-DAFD1A7DD9DB}"/>
              </a:ext>
            </a:extLst>
          </p:cNvPr>
          <p:cNvSpPr>
            <a:spLocks noGrp="1"/>
          </p:cNvSpPr>
          <p:nvPr>
            <p:ph type="title"/>
          </p:nvPr>
        </p:nvSpPr>
        <p:spPr>
          <a:xfrm>
            <a:off x="738555" y="775252"/>
            <a:ext cx="4627266" cy="8659260"/>
          </a:xfrm>
        </p:spPr>
        <p:txBody>
          <a:bodyPr anchor="ctr">
            <a:normAutofit/>
          </a:bodyPr>
          <a:lstStyle/>
          <a:p>
            <a:r>
              <a:rPr lang="en-US" sz="5400" dirty="0">
                <a:solidFill>
                  <a:srgbClr val="FFFFFF"/>
                </a:solidFill>
              </a:rPr>
              <a:t>Group Task</a:t>
            </a:r>
          </a:p>
        </p:txBody>
      </p:sp>
      <p:sp>
        <p:nvSpPr>
          <p:cNvPr id="13" name="Rectangle 12">
            <a:extLst>
              <a:ext uri="{FF2B5EF4-FFF2-40B4-BE49-F238E27FC236}">
                <a16:creationId xmlns:a16="http://schemas.microsoft.com/office/drawing/2014/main" id="{3FAE6B79-0440-457F-9036-C4C3042254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0106" y="0"/>
            <a:ext cx="96012" cy="10287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5" name="Content Placeholder 2">
            <a:extLst>
              <a:ext uri="{FF2B5EF4-FFF2-40B4-BE49-F238E27FC236}">
                <a16:creationId xmlns:a16="http://schemas.microsoft.com/office/drawing/2014/main" id="{20FB5FAD-04FD-408D-913E-C4C29A18D0D2}"/>
              </a:ext>
            </a:extLst>
          </p:cNvPr>
          <p:cNvGraphicFramePr>
            <a:graphicFrameLocks noGrp="1"/>
          </p:cNvGraphicFramePr>
          <p:nvPr>
            <p:ph idx="1"/>
            <p:extLst>
              <p:ext uri="{D42A27DB-BD31-4B8C-83A1-F6EECF244321}">
                <p14:modId xmlns:p14="http://schemas.microsoft.com/office/powerpoint/2010/main" val="535065527"/>
              </p:ext>
            </p:extLst>
          </p:nvPr>
        </p:nvGraphicFramePr>
        <p:xfrm>
          <a:off x="7112794" y="959644"/>
          <a:ext cx="10196513" cy="84748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922266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6C9D135-2BF4-4694-8732-88EEE18AA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 y="9601200"/>
            <a:ext cx="18283238" cy="6858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F778FCE6-4D20-4A9A-90B4-C948024EB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 y="9501474"/>
            <a:ext cx="18283238" cy="960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 name="Straight Connector 12">
            <a:extLst>
              <a:ext uri="{FF2B5EF4-FFF2-40B4-BE49-F238E27FC236}">
                <a16:creationId xmlns:a16="http://schemas.microsoft.com/office/drawing/2014/main" id="{FBCBF307-3BC6-4D33-BC45-E7DADD14F2A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11487" y="6515100"/>
            <a:ext cx="148132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9E085669-B98A-4058-A3EE-9CDCCD8CF8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1" cy="95014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D5DA9F-6DA1-46D5-9F96-689ABD210065}"/>
              </a:ext>
            </a:extLst>
          </p:cNvPr>
          <p:cNvSpPr>
            <a:spLocks noGrp="1"/>
          </p:cNvSpPr>
          <p:nvPr>
            <p:ph type="title"/>
          </p:nvPr>
        </p:nvSpPr>
        <p:spPr>
          <a:xfrm>
            <a:off x="1197378" y="7865128"/>
            <a:ext cx="16363610" cy="1586483"/>
          </a:xfrm>
        </p:spPr>
        <p:txBody>
          <a:bodyPr vert="horz" lIns="91440" tIns="45720" rIns="91440" bIns="45720" rtlCol="0" anchor="b">
            <a:noAutofit/>
          </a:bodyPr>
          <a:lstStyle/>
          <a:p>
            <a:pPr marL="914400" marR="0">
              <a:lnSpc>
                <a:spcPct val="107000"/>
              </a:lnSpc>
              <a:spcBef>
                <a:spcPts val="0"/>
              </a:spcBef>
              <a:spcAft>
                <a:spcPts val="800"/>
              </a:spcAft>
            </a:pPr>
            <a:r>
              <a:rPr lang="en-US" sz="4400" dirty="0">
                <a:latin typeface="Calibri" panose="020F0502020204030204" pitchFamily="34" charset="0"/>
                <a:ea typeface="Calibri" panose="020F0502020204030204" pitchFamily="34" charset="0"/>
                <a:cs typeface="Times New Roman" panose="02020603050405020304" pitchFamily="18" charset="0"/>
              </a:rPr>
              <a:t>What is the likelihood and impact of </a:t>
            </a:r>
            <a:r>
              <a:rPr lang="en-US" sz="4400" dirty="0">
                <a:solidFill>
                  <a:srgbClr val="FF0000"/>
                </a:solidFill>
                <a:latin typeface="Calibri" panose="020F0502020204030204" pitchFamily="34" charset="0"/>
                <a:ea typeface="Calibri" panose="020F0502020204030204" pitchFamily="34" charset="0"/>
                <a:cs typeface="Times New Roman" panose="02020603050405020304" pitchFamily="18" charset="0"/>
              </a:rPr>
              <a:t>nomadic herders </a:t>
            </a:r>
            <a:r>
              <a:rPr lang="en-US" sz="4400" dirty="0">
                <a:latin typeface="Calibri" panose="020F0502020204030204" pitchFamily="34" charset="0"/>
                <a:ea typeface="Calibri" panose="020F0502020204030204" pitchFamily="34" charset="0"/>
                <a:cs typeface="Times New Roman" panose="02020603050405020304" pitchFamily="18" charset="0"/>
              </a:rPr>
              <a:t>in </a:t>
            </a:r>
            <a:r>
              <a:rPr lang="en-US" sz="4400" dirty="0">
                <a:solidFill>
                  <a:srgbClr val="FFC000"/>
                </a:solidFill>
                <a:latin typeface="Calibri" panose="020F0502020204030204" pitchFamily="34" charset="0"/>
                <a:ea typeface="Calibri" panose="020F0502020204030204" pitchFamily="34" charset="0"/>
                <a:cs typeface="Times New Roman" panose="02020603050405020304" pitchFamily="18" charset="0"/>
              </a:rPr>
              <a:t>the Moroto district </a:t>
            </a:r>
            <a:r>
              <a:rPr lang="en-US" sz="4400" dirty="0">
                <a:solidFill>
                  <a:srgbClr val="2E74B5"/>
                </a:solidFill>
                <a:latin typeface="Calibri" panose="020F0502020204030204" pitchFamily="34" charset="0"/>
                <a:ea typeface="Calibri" panose="020F0502020204030204" pitchFamily="34" charset="0"/>
                <a:cs typeface="Times New Roman" panose="02020603050405020304" pitchFamily="18" charset="0"/>
              </a:rPr>
              <a:t>becoming critically ill </a:t>
            </a:r>
            <a:r>
              <a:rPr lang="en-US" sz="4400" dirty="0">
                <a:latin typeface="Calibri" panose="020F0502020204030204" pitchFamily="34" charset="0"/>
                <a:ea typeface="Calibri" panose="020F0502020204030204" pitchFamily="34" charset="0"/>
                <a:cs typeface="Times New Roman" panose="02020603050405020304" pitchFamily="18" charset="0"/>
              </a:rPr>
              <a:t>from </a:t>
            </a:r>
            <a:r>
              <a:rPr lang="en-US" sz="4400" dirty="0">
                <a:solidFill>
                  <a:srgbClr val="7030A0"/>
                </a:solidFill>
                <a:latin typeface="Calibri" panose="020F0502020204030204" pitchFamily="34" charset="0"/>
                <a:ea typeface="Calibri" panose="020F0502020204030204" pitchFamily="34" charset="0"/>
                <a:cs typeface="Times New Roman" panose="02020603050405020304" pitchFamily="18" charset="0"/>
              </a:rPr>
              <a:t>exposure</a:t>
            </a:r>
            <a:r>
              <a:rPr lang="en-US" sz="4400" dirty="0">
                <a:latin typeface="Calibri" panose="020F0502020204030204" pitchFamily="34" charset="0"/>
                <a:ea typeface="Calibri" panose="020F0502020204030204" pitchFamily="34" charset="0"/>
                <a:cs typeface="Times New Roman" panose="02020603050405020304" pitchFamily="18" charset="0"/>
              </a:rPr>
              <a:t> to </a:t>
            </a:r>
            <a:r>
              <a:rPr lang="en-US" sz="4400" dirty="0">
                <a:solidFill>
                  <a:srgbClr val="92D050"/>
                </a:solidFill>
                <a:latin typeface="Calibri" panose="020F0502020204030204" pitchFamily="34" charset="0"/>
                <a:ea typeface="Calibri" panose="020F0502020204030204" pitchFamily="34" charset="0"/>
                <a:cs typeface="Times New Roman" panose="02020603050405020304" pitchFamily="18" charset="0"/>
              </a:rPr>
              <a:t>RVFV </a:t>
            </a:r>
            <a:r>
              <a:rPr lang="en-US" sz="4400" dirty="0">
                <a:solidFill>
                  <a:srgbClr val="7030A0"/>
                </a:solidFill>
                <a:latin typeface="Calibri" panose="020F0502020204030204" pitchFamily="34" charset="0"/>
                <a:ea typeface="Calibri" panose="020F0502020204030204" pitchFamily="34" charset="0"/>
                <a:cs typeface="Times New Roman" panose="02020603050405020304" pitchFamily="18" charset="0"/>
              </a:rPr>
              <a:t>during cattle drives </a:t>
            </a:r>
            <a:r>
              <a:rPr lang="en-US" sz="4400" dirty="0">
                <a:latin typeface="Calibri" panose="020F0502020204030204" pitchFamily="34" charset="0"/>
                <a:ea typeface="Calibri" panose="020F0502020204030204" pitchFamily="34" charset="0"/>
                <a:cs typeface="Times New Roman" panose="02020603050405020304" pitchFamily="18" charset="0"/>
              </a:rPr>
              <a:t>in the </a:t>
            </a:r>
            <a:r>
              <a:rPr lang="en-US" sz="4400" dirty="0">
                <a:solidFill>
                  <a:srgbClr val="BF8F00"/>
                </a:solidFill>
                <a:latin typeface="Calibri" panose="020F0502020204030204" pitchFamily="34" charset="0"/>
                <a:ea typeface="Calibri" panose="020F0502020204030204" pitchFamily="34" charset="0"/>
                <a:cs typeface="Times New Roman" panose="02020603050405020304" pitchFamily="18" charset="0"/>
              </a:rPr>
              <a:t>rainy season</a:t>
            </a:r>
            <a:r>
              <a:rPr lang="en-US" sz="4400" dirty="0">
                <a:latin typeface="Calibri" panose="020F0502020204030204" pitchFamily="34" charset="0"/>
                <a:ea typeface="Calibri" panose="020F0502020204030204" pitchFamily="34" charset="0"/>
                <a:cs typeface="Times New Roman" panose="02020603050405020304" pitchFamily="18" charset="0"/>
              </a:rPr>
              <a:t> and the </a:t>
            </a:r>
            <a:r>
              <a:rPr lang="en-US" sz="4400" dirty="0">
                <a:solidFill>
                  <a:srgbClr val="BF8F00"/>
                </a:solidFill>
                <a:latin typeface="Calibri" panose="020F0502020204030204" pitchFamily="34" charset="0"/>
                <a:ea typeface="Calibri" panose="020F0502020204030204" pitchFamily="34" charset="0"/>
                <a:cs typeface="Times New Roman" panose="02020603050405020304" pitchFamily="18" charset="0"/>
              </a:rPr>
              <a:t>dry season</a:t>
            </a:r>
            <a:r>
              <a:rPr lang="en-US" sz="4400" dirty="0">
                <a:latin typeface="Calibri" panose="020F0502020204030204" pitchFamily="34" charset="0"/>
                <a:ea typeface="Calibri" panose="020F0502020204030204" pitchFamily="34" charset="0"/>
                <a:cs typeface="Times New Roman" panose="02020603050405020304" pitchFamily="18" charset="0"/>
              </a:rPr>
              <a:t>?</a:t>
            </a:r>
            <a:br>
              <a:rPr lang="en-US" sz="4400" dirty="0">
                <a:latin typeface="Calibri" panose="020F0502020204030204" pitchFamily="34" charset="0"/>
                <a:ea typeface="Calibri" panose="020F0502020204030204" pitchFamily="34" charset="0"/>
                <a:cs typeface="Times New Roman" panose="02020603050405020304" pitchFamily="18" charset="0"/>
              </a:rPr>
            </a:br>
            <a:br>
              <a:rPr lang="en-US" sz="4400" dirty="0">
                <a:effectLst/>
                <a:latin typeface="Calibri" panose="020F0502020204030204" pitchFamily="34" charset="0"/>
                <a:ea typeface="Calibri" panose="020F0502020204030204" pitchFamily="34" charset="0"/>
                <a:cs typeface="Times New Roman" panose="02020603050405020304" pitchFamily="18" charset="0"/>
              </a:rPr>
            </a:br>
            <a:endParaRPr lang="en-US" sz="4400" spc="-50" dirty="0">
              <a:solidFill>
                <a:schemeClr val="tx1">
                  <a:lumMod val="85000"/>
                  <a:lumOff val="15000"/>
                </a:schemeClr>
              </a:solidFill>
            </a:endParaRPr>
          </a:p>
        </p:txBody>
      </p:sp>
      <p:cxnSp>
        <p:nvCxnSpPr>
          <p:cNvPr id="17" name="Straight Connector 16">
            <a:extLst>
              <a:ext uri="{FF2B5EF4-FFF2-40B4-BE49-F238E27FC236}">
                <a16:creationId xmlns:a16="http://schemas.microsoft.com/office/drawing/2014/main" id="{73A7C6B8-4726-4319-8661-22605DA41E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1629" y="8428155"/>
            <a:ext cx="157734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469B4FDC-9532-4F57-AE3F-2E0DE717C1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 y="9501474"/>
            <a:ext cx="18287978" cy="9972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a:extLst>
              <a:ext uri="{FF2B5EF4-FFF2-40B4-BE49-F238E27FC236}">
                <a16:creationId xmlns:a16="http://schemas.microsoft.com/office/drawing/2014/main" id="{BB5D465D-4A19-4A72-8D6D-9CEEC1DFAC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9601200"/>
            <a:ext cx="18288000" cy="6858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TextBox 13">
            <a:extLst>
              <a:ext uri="{FF2B5EF4-FFF2-40B4-BE49-F238E27FC236}">
                <a16:creationId xmlns:a16="http://schemas.microsoft.com/office/drawing/2014/main" id="{643CBA09-6C91-4E75-ABE1-E9A94747E6DE}"/>
              </a:ext>
            </a:extLst>
          </p:cNvPr>
          <p:cNvSpPr txBox="1"/>
          <p:nvPr/>
        </p:nvSpPr>
        <p:spPr>
          <a:xfrm>
            <a:off x="762000" y="9604914"/>
            <a:ext cx="9144000" cy="369332"/>
          </a:xfrm>
          <a:prstGeom prst="rect">
            <a:avLst/>
          </a:prstGeom>
          <a:noFill/>
        </p:spPr>
        <p:txBody>
          <a:bodyPr wrap="square">
            <a:spAutoFit/>
          </a:bodyPr>
          <a:lstStyle/>
          <a:p>
            <a:pPr algn="l"/>
            <a:r>
              <a:rPr lang="en-US" sz="1800" b="0" i="0" u="none" strike="noStrike" baseline="0" dirty="0">
                <a:latin typeface="DuplicateSans-Medium"/>
              </a:rPr>
              <a:t>Source: Modified from the Joint Risk Assessment Operational Tool (JRA OT)</a:t>
            </a:r>
            <a:endParaRPr lang="en-US" dirty="0"/>
          </a:p>
        </p:txBody>
      </p:sp>
      <p:graphicFrame>
        <p:nvGraphicFramePr>
          <p:cNvPr id="23" name="Table 22">
            <a:extLst>
              <a:ext uri="{FF2B5EF4-FFF2-40B4-BE49-F238E27FC236}">
                <a16:creationId xmlns:a16="http://schemas.microsoft.com/office/drawing/2014/main" id="{07F9E57E-F00D-4903-A3E4-400785092EDF}"/>
              </a:ext>
            </a:extLst>
          </p:cNvPr>
          <p:cNvGraphicFramePr>
            <a:graphicFrameLocks noGrp="1"/>
          </p:cNvGraphicFramePr>
          <p:nvPr>
            <p:extLst>
              <p:ext uri="{D42A27DB-BD31-4B8C-83A1-F6EECF244321}">
                <p14:modId xmlns:p14="http://schemas.microsoft.com/office/powerpoint/2010/main" val="1094456475"/>
              </p:ext>
            </p:extLst>
          </p:nvPr>
        </p:nvGraphicFramePr>
        <p:xfrm>
          <a:off x="2819400" y="312753"/>
          <a:ext cx="11887200" cy="5129026"/>
        </p:xfrm>
        <a:graphic>
          <a:graphicData uri="http://schemas.openxmlformats.org/drawingml/2006/table">
            <a:tbl>
              <a:tblPr firstRow="1" firstCol="1" bandRow="1"/>
              <a:tblGrid>
                <a:gridCol w="2291780">
                  <a:extLst>
                    <a:ext uri="{9D8B030D-6E8A-4147-A177-3AD203B41FA5}">
                      <a16:colId xmlns:a16="http://schemas.microsoft.com/office/drawing/2014/main" val="3081855067"/>
                    </a:ext>
                  </a:extLst>
                </a:gridCol>
                <a:gridCol w="9595420">
                  <a:extLst>
                    <a:ext uri="{9D8B030D-6E8A-4147-A177-3AD203B41FA5}">
                      <a16:colId xmlns:a16="http://schemas.microsoft.com/office/drawing/2014/main" val="2025839413"/>
                    </a:ext>
                  </a:extLst>
                </a:gridCol>
              </a:tblGrid>
              <a:tr h="564088">
                <a:tc gridSpan="2">
                  <a:txBody>
                    <a:bodyPr/>
                    <a:lstStyle/>
                    <a:p>
                      <a:pPr marL="0" marR="0">
                        <a:lnSpc>
                          <a:spcPct val="107000"/>
                        </a:lnSpc>
                        <a:spcBef>
                          <a:spcPts val="0"/>
                        </a:spcBef>
                        <a:spcAft>
                          <a:spcPts val="0"/>
                        </a:spcAft>
                      </a:pPr>
                      <a:r>
                        <a:rPr lang="en-US" sz="3200" dirty="0">
                          <a:effectLst/>
                          <a:latin typeface="Calibri" panose="020F0502020204030204" pitchFamily="34" charset="0"/>
                          <a:ea typeface="Calibri" panose="020F0502020204030204" pitchFamily="34" charset="0"/>
                          <a:cs typeface="Times New Roman" panose="02020603050405020304" pitchFamily="18" charset="0"/>
                        </a:rPr>
                        <a:t>What is the likelihood and impact of:</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extLst>
                  <a:ext uri="{0D108BD9-81ED-4DB2-BD59-A6C34878D82A}">
                    <a16:rowId xmlns:a16="http://schemas.microsoft.com/office/drawing/2014/main" val="2511459307"/>
                  </a:ext>
                </a:extLst>
              </a:tr>
              <a:tr h="564088">
                <a:tc>
                  <a:txBody>
                    <a:bodyPr/>
                    <a:lstStyle/>
                    <a:p>
                      <a:pPr marL="0" marR="0">
                        <a:lnSpc>
                          <a:spcPct val="107000"/>
                        </a:lnSpc>
                        <a:spcBef>
                          <a:spcPts val="0"/>
                        </a:spcBef>
                        <a:spcAft>
                          <a:spcPts val="0"/>
                        </a:spcAft>
                      </a:pPr>
                      <a:endParaRPr lang="en-US" sz="3200" dirty="0">
                        <a:solidFill>
                          <a:srgbClr val="1F4E79"/>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3200" dirty="0">
                          <a:effectLst/>
                          <a:latin typeface="Calibri" panose="020F0502020204030204" pitchFamily="34" charset="0"/>
                          <a:ea typeface="Calibri" panose="020F0502020204030204" pitchFamily="34" charset="0"/>
                          <a:cs typeface="Times New Roman" panose="02020603050405020304" pitchFamily="18" charset="0"/>
                        </a:rPr>
                        <a:t>Outcome (illness, death, abortion, etc.)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12156086"/>
                  </a:ext>
                </a:extLst>
              </a:tr>
              <a:tr h="564088">
                <a:tc>
                  <a:txBody>
                    <a:bodyPr/>
                    <a:lstStyle/>
                    <a:p>
                      <a:pPr marL="0" marR="0">
                        <a:lnSpc>
                          <a:spcPct val="107000"/>
                        </a:lnSpc>
                        <a:spcBef>
                          <a:spcPts val="0"/>
                        </a:spcBef>
                        <a:spcAft>
                          <a:spcPts val="0"/>
                        </a:spcAft>
                      </a:pPr>
                      <a:r>
                        <a:rPr lang="en-US" sz="320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WHY</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3200" dirty="0">
                          <a:effectLst/>
                          <a:latin typeface="Calibri" panose="020F0502020204030204" pitchFamily="34" charset="0"/>
                          <a:ea typeface="Calibri" panose="020F0502020204030204" pitchFamily="34" charset="0"/>
                          <a:cs typeface="Times New Roman" panose="02020603050405020304" pitchFamily="18" charset="0"/>
                        </a:rPr>
                        <a:t>Pathogen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78608303"/>
                  </a:ext>
                </a:extLst>
              </a:tr>
              <a:tr h="564088">
                <a:tc>
                  <a:txBody>
                    <a:bodyPr/>
                    <a:lstStyle/>
                    <a:p>
                      <a:pPr marL="0" marR="0">
                        <a:lnSpc>
                          <a:spcPct val="107000"/>
                        </a:lnSpc>
                        <a:spcBef>
                          <a:spcPts val="0"/>
                        </a:spcBef>
                        <a:spcAft>
                          <a:spcPts val="0"/>
                        </a:spcAft>
                      </a:pPr>
                      <a:r>
                        <a:rPr lang="en-US" sz="3200">
                          <a:solidFill>
                            <a:srgbClr val="FFC000"/>
                          </a:solidFill>
                          <a:effectLst/>
                          <a:latin typeface="Calibri" panose="020F0502020204030204" pitchFamily="34" charset="0"/>
                          <a:ea typeface="Calibri" panose="020F0502020204030204" pitchFamily="34" charset="0"/>
                          <a:cs typeface="Times New Roman" panose="02020603050405020304" pitchFamily="18" charset="0"/>
                        </a:rPr>
                        <a:t>WHERE</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3200" dirty="0">
                          <a:effectLst/>
                          <a:latin typeface="Calibri" panose="020F0502020204030204" pitchFamily="34" charset="0"/>
                          <a:ea typeface="Calibri" panose="020F0502020204030204" pitchFamily="34" charset="0"/>
                          <a:cs typeface="Times New Roman" panose="02020603050405020304" pitchFamily="18" charset="0"/>
                        </a:rPr>
                        <a:t>Location (district, township)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59575399"/>
                  </a:ext>
                </a:extLst>
              </a:tr>
              <a:tr h="1154293">
                <a:tc>
                  <a:txBody>
                    <a:bodyPr/>
                    <a:lstStyle/>
                    <a:p>
                      <a:pPr marL="0" marR="0">
                        <a:lnSpc>
                          <a:spcPct val="107000"/>
                        </a:lnSpc>
                        <a:spcBef>
                          <a:spcPts val="0"/>
                        </a:spcBef>
                        <a:spcAft>
                          <a:spcPts val="0"/>
                        </a:spcAft>
                      </a:pPr>
                      <a:r>
                        <a:rPr lang="en-US" sz="32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WHO</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3200" dirty="0">
                          <a:effectLst/>
                          <a:latin typeface="Calibri" panose="020F0502020204030204" pitchFamily="34" charset="0"/>
                          <a:ea typeface="Calibri" panose="020F0502020204030204" pitchFamily="34" charset="0"/>
                          <a:cs typeface="Times New Roman" panose="02020603050405020304" pitchFamily="18" charset="0"/>
                        </a:rPr>
                        <a:t>Population (goats, cattle, sheep, adults, children, farmers, butchers, etc.)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2155517"/>
                  </a:ext>
                </a:extLst>
              </a:tr>
              <a:tr h="564088">
                <a:tc>
                  <a:txBody>
                    <a:bodyPr/>
                    <a:lstStyle/>
                    <a:p>
                      <a:pPr marL="0" marR="0">
                        <a:lnSpc>
                          <a:spcPct val="107000"/>
                        </a:lnSpc>
                        <a:spcBef>
                          <a:spcPts val="0"/>
                        </a:spcBef>
                        <a:spcAft>
                          <a:spcPts val="0"/>
                        </a:spcAft>
                      </a:pPr>
                      <a:r>
                        <a:rPr lang="en-US" sz="3200">
                          <a:solidFill>
                            <a:srgbClr val="BF8F00"/>
                          </a:solidFill>
                          <a:effectLst/>
                          <a:latin typeface="Calibri" panose="020F0502020204030204" pitchFamily="34" charset="0"/>
                          <a:ea typeface="Calibri" panose="020F0502020204030204" pitchFamily="34" charset="0"/>
                          <a:cs typeface="Times New Roman" panose="02020603050405020304" pitchFamily="18" charset="0"/>
                        </a:rPr>
                        <a:t>WHEN</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3200" dirty="0">
                          <a:effectLst/>
                          <a:latin typeface="Calibri" panose="020F0502020204030204" pitchFamily="34" charset="0"/>
                          <a:ea typeface="Calibri" panose="020F0502020204030204" pitchFamily="34" charset="0"/>
                          <a:cs typeface="Times New Roman" panose="02020603050405020304" pitchFamily="18" charset="0"/>
                        </a:rPr>
                        <a:t>Timeframe (in the rainy season/in the dry season)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03079954"/>
                  </a:ext>
                </a:extLst>
              </a:tr>
              <a:tr h="1154293">
                <a:tc>
                  <a:txBody>
                    <a:bodyPr/>
                    <a:lstStyle/>
                    <a:p>
                      <a:pPr marL="0" marR="0">
                        <a:lnSpc>
                          <a:spcPct val="107000"/>
                        </a:lnSpc>
                        <a:spcBef>
                          <a:spcPts val="0"/>
                        </a:spcBef>
                        <a:spcAft>
                          <a:spcPts val="0"/>
                        </a:spcAft>
                      </a:pPr>
                      <a:r>
                        <a:rPr lang="en-US" sz="32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HOW</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3200" dirty="0">
                          <a:effectLst/>
                          <a:latin typeface="Calibri" panose="020F0502020204030204" pitchFamily="34" charset="0"/>
                          <a:ea typeface="Calibri" panose="020F0502020204030204" pitchFamily="34" charset="0"/>
                          <a:cs typeface="Times New Roman" panose="02020603050405020304" pitchFamily="18" charset="0"/>
                        </a:rPr>
                        <a:t>Source of Exposure (live animal market, water source, slaughterhouse, on farm etc.)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26744142"/>
                  </a:ext>
                </a:extLst>
              </a:tr>
            </a:tbl>
          </a:graphicData>
        </a:graphic>
      </p:graphicFrame>
    </p:spTree>
    <p:extLst>
      <p:ext uri="{BB962C8B-B14F-4D97-AF65-F5344CB8AC3E}">
        <p14:creationId xmlns:p14="http://schemas.microsoft.com/office/powerpoint/2010/main" val="1729318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E40B6-3007-47E8-B074-D08E6D62E180}"/>
              </a:ext>
            </a:extLst>
          </p:cNvPr>
          <p:cNvSpPr>
            <a:spLocks noGrp="1"/>
          </p:cNvSpPr>
          <p:nvPr>
            <p:ph type="title"/>
          </p:nvPr>
        </p:nvSpPr>
        <p:spPr>
          <a:xfrm>
            <a:off x="11978500" y="1638300"/>
            <a:ext cx="5102941" cy="5529023"/>
          </a:xfrm>
        </p:spPr>
        <p:txBody>
          <a:bodyPr vert="horz" lIns="91440" tIns="45720" rIns="91440" bIns="45720" rtlCol="0" anchor="b">
            <a:normAutofit/>
          </a:bodyPr>
          <a:lstStyle/>
          <a:p>
            <a:pPr defTabSz="914400"/>
            <a:r>
              <a:rPr lang="en-US" sz="7700" spc="-50" dirty="0">
                <a:solidFill>
                  <a:schemeClr val="tx1">
                    <a:lumMod val="85000"/>
                    <a:lumOff val="15000"/>
                  </a:schemeClr>
                </a:solidFill>
              </a:rPr>
              <a:t>Module 7:</a:t>
            </a:r>
            <a:br>
              <a:rPr lang="en-US" sz="7700" spc="-50" dirty="0">
                <a:solidFill>
                  <a:schemeClr val="tx1">
                    <a:lumMod val="85000"/>
                    <a:lumOff val="15000"/>
                  </a:schemeClr>
                </a:solidFill>
              </a:rPr>
            </a:br>
            <a:r>
              <a:rPr lang="en-US" sz="7700" spc="-50" dirty="0">
                <a:solidFill>
                  <a:schemeClr val="tx1">
                    <a:lumMod val="85000"/>
                    <a:lumOff val="15000"/>
                  </a:schemeClr>
                </a:solidFill>
              </a:rPr>
              <a:t>Qualitative Likelihood Assessment</a:t>
            </a:r>
          </a:p>
        </p:txBody>
      </p:sp>
      <p:pic>
        <p:nvPicPr>
          <p:cNvPr id="5" name="Picture 4">
            <a:extLst>
              <a:ext uri="{FF2B5EF4-FFF2-40B4-BE49-F238E27FC236}">
                <a16:creationId xmlns:a16="http://schemas.microsoft.com/office/drawing/2014/main" id="{EEBBF4E4-8B45-49E7-BB94-81B4DD4EE52F}"/>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13083" b="13083"/>
          <a:stretch/>
        </p:blipFill>
        <p:spPr>
          <a:xfrm>
            <a:off x="1206559" y="960121"/>
            <a:ext cx="9857204" cy="7581234"/>
          </a:xfrm>
          <a:prstGeom prst="rect">
            <a:avLst/>
          </a:prstGeom>
        </p:spPr>
      </p:pic>
      <p:sp>
        <p:nvSpPr>
          <p:cNvPr id="3" name="TextBox 2">
            <a:extLst>
              <a:ext uri="{FF2B5EF4-FFF2-40B4-BE49-F238E27FC236}">
                <a16:creationId xmlns:a16="http://schemas.microsoft.com/office/drawing/2014/main" id="{F048D392-333E-4504-96DF-767F4B54513B}"/>
              </a:ext>
            </a:extLst>
          </p:cNvPr>
          <p:cNvSpPr txBox="1"/>
          <p:nvPr/>
        </p:nvSpPr>
        <p:spPr>
          <a:xfrm>
            <a:off x="1206559" y="8541355"/>
            <a:ext cx="9857204" cy="230832"/>
          </a:xfrm>
          <a:prstGeom prst="rect">
            <a:avLst/>
          </a:prstGeom>
          <a:noFill/>
        </p:spPr>
        <p:txBody>
          <a:bodyPr wrap="square" rtlCol="0">
            <a:spAutoFit/>
          </a:bodyPr>
          <a:lstStyle/>
          <a:p>
            <a:r>
              <a:rPr lang="en-US" sz="900">
                <a:hlinkClick r:id="rId4" tooltip="http://www.gbcnv.edu/assessment/"/>
              </a:rPr>
              <a:t>This Photo</a:t>
            </a:r>
            <a:r>
              <a:rPr lang="en-US" sz="900"/>
              <a:t> by Unknown Author is licensed under </a:t>
            </a:r>
            <a:r>
              <a:rPr lang="en-US" sz="900">
                <a:hlinkClick r:id="rId5" tooltip="https://creativecommons.org/licenses/by-nc-nd/3.0/"/>
              </a:rPr>
              <a:t>CC BY-NC-ND</a:t>
            </a:r>
            <a:endParaRPr lang="en-US" sz="900"/>
          </a:p>
        </p:txBody>
      </p:sp>
    </p:spTree>
    <p:extLst>
      <p:ext uri="{BB962C8B-B14F-4D97-AF65-F5344CB8AC3E}">
        <p14:creationId xmlns:p14="http://schemas.microsoft.com/office/powerpoint/2010/main" val="1417540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5DA40-F018-4447-8B9B-ECE4804BCFE5}"/>
              </a:ext>
            </a:extLst>
          </p:cNvPr>
          <p:cNvSpPr>
            <a:spLocks noGrp="1"/>
          </p:cNvSpPr>
          <p:nvPr>
            <p:ph type="title"/>
          </p:nvPr>
        </p:nvSpPr>
        <p:spPr>
          <a:xfrm>
            <a:off x="1645920" y="429904"/>
            <a:ext cx="15087600" cy="2176136"/>
          </a:xfrm>
        </p:spPr>
        <p:txBody>
          <a:bodyPr>
            <a:normAutofit/>
          </a:bodyPr>
          <a:lstStyle/>
          <a:p>
            <a:r>
              <a:rPr lang="en-US" dirty="0"/>
              <a:t>Opening Questions</a:t>
            </a:r>
          </a:p>
        </p:txBody>
      </p:sp>
      <p:sp>
        <p:nvSpPr>
          <p:cNvPr id="4" name="Freeform: Shape 3">
            <a:extLst>
              <a:ext uri="{FF2B5EF4-FFF2-40B4-BE49-F238E27FC236}">
                <a16:creationId xmlns:a16="http://schemas.microsoft.com/office/drawing/2014/main" id="{781C12C8-D946-4506-87CB-DC4AF81586BB}"/>
              </a:ext>
            </a:extLst>
          </p:cNvPr>
          <p:cNvSpPr/>
          <p:nvPr/>
        </p:nvSpPr>
        <p:spPr>
          <a:xfrm>
            <a:off x="1645444" y="3219291"/>
            <a:ext cx="15087600" cy="1305514"/>
          </a:xfrm>
          <a:custGeom>
            <a:avLst/>
            <a:gdLst>
              <a:gd name="connsiteX0" fmla="*/ 0 w 15087600"/>
              <a:gd name="connsiteY0" fmla="*/ 218794 h 1312740"/>
              <a:gd name="connsiteX1" fmla="*/ 218794 w 15087600"/>
              <a:gd name="connsiteY1" fmla="*/ 0 h 1312740"/>
              <a:gd name="connsiteX2" fmla="*/ 14868806 w 15087600"/>
              <a:gd name="connsiteY2" fmla="*/ 0 h 1312740"/>
              <a:gd name="connsiteX3" fmla="*/ 15087600 w 15087600"/>
              <a:gd name="connsiteY3" fmla="*/ 218794 h 1312740"/>
              <a:gd name="connsiteX4" fmla="*/ 15087600 w 15087600"/>
              <a:gd name="connsiteY4" fmla="*/ 1093946 h 1312740"/>
              <a:gd name="connsiteX5" fmla="*/ 14868806 w 15087600"/>
              <a:gd name="connsiteY5" fmla="*/ 1312740 h 1312740"/>
              <a:gd name="connsiteX6" fmla="*/ 218794 w 15087600"/>
              <a:gd name="connsiteY6" fmla="*/ 1312740 h 1312740"/>
              <a:gd name="connsiteX7" fmla="*/ 0 w 15087600"/>
              <a:gd name="connsiteY7" fmla="*/ 1093946 h 1312740"/>
              <a:gd name="connsiteX8" fmla="*/ 0 w 15087600"/>
              <a:gd name="connsiteY8" fmla="*/ 218794 h 1312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87600" h="1312740">
                <a:moveTo>
                  <a:pt x="0" y="218794"/>
                </a:moveTo>
                <a:cubicBezTo>
                  <a:pt x="0" y="97957"/>
                  <a:pt x="97957" y="0"/>
                  <a:pt x="218794" y="0"/>
                </a:cubicBezTo>
                <a:lnTo>
                  <a:pt x="14868806" y="0"/>
                </a:lnTo>
                <a:cubicBezTo>
                  <a:pt x="14989643" y="0"/>
                  <a:pt x="15087600" y="97957"/>
                  <a:pt x="15087600" y="218794"/>
                </a:cubicBezTo>
                <a:lnTo>
                  <a:pt x="15087600" y="1093946"/>
                </a:lnTo>
                <a:cubicBezTo>
                  <a:pt x="15087600" y="1214783"/>
                  <a:pt x="14989643" y="1312740"/>
                  <a:pt x="14868806" y="1312740"/>
                </a:cubicBezTo>
                <a:lnTo>
                  <a:pt x="218794" y="1312740"/>
                </a:lnTo>
                <a:cubicBezTo>
                  <a:pt x="97957" y="1312740"/>
                  <a:pt x="0" y="1214783"/>
                  <a:pt x="0" y="1093946"/>
                </a:cubicBezTo>
                <a:lnTo>
                  <a:pt x="0" y="218794"/>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89813" tIns="189813" rIns="189813" bIns="189813" numCol="1" spcCol="1270" anchor="ctr" anchorCtr="0">
            <a:noAutofit/>
          </a:bodyPr>
          <a:lstStyle/>
          <a:p>
            <a:pPr marL="0" lvl="0" indent="0" algn="l" defTabSz="1466850">
              <a:lnSpc>
                <a:spcPct val="90000"/>
              </a:lnSpc>
              <a:spcBef>
                <a:spcPct val="0"/>
              </a:spcBef>
              <a:spcAft>
                <a:spcPct val="35000"/>
              </a:spcAft>
              <a:buFont typeface="+mj-lt"/>
              <a:buNone/>
            </a:pPr>
            <a:r>
              <a:rPr lang="en-US" sz="3300" kern="1200" dirty="0"/>
              <a:t>In reviewing your finalized risk assessment questions, describe what you believe could be the next steps in the risk assessment process?</a:t>
            </a:r>
          </a:p>
        </p:txBody>
      </p:sp>
      <p:sp>
        <p:nvSpPr>
          <p:cNvPr id="5" name="Freeform: Shape 4">
            <a:extLst>
              <a:ext uri="{FF2B5EF4-FFF2-40B4-BE49-F238E27FC236}">
                <a16:creationId xmlns:a16="http://schemas.microsoft.com/office/drawing/2014/main" id="{54147190-1FD1-404C-83FE-5335A88A934F}"/>
              </a:ext>
            </a:extLst>
          </p:cNvPr>
          <p:cNvSpPr/>
          <p:nvPr/>
        </p:nvSpPr>
        <p:spPr>
          <a:xfrm>
            <a:off x="1645444" y="4619322"/>
            <a:ext cx="15087600" cy="1305514"/>
          </a:xfrm>
          <a:custGeom>
            <a:avLst/>
            <a:gdLst>
              <a:gd name="connsiteX0" fmla="*/ 0 w 15087600"/>
              <a:gd name="connsiteY0" fmla="*/ 218794 h 1312740"/>
              <a:gd name="connsiteX1" fmla="*/ 218794 w 15087600"/>
              <a:gd name="connsiteY1" fmla="*/ 0 h 1312740"/>
              <a:gd name="connsiteX2" fmla="*/ 14868806 w 15087600"/>
              <a:gd name="connsiteY2" fmla="*/ 0 h 1312740"/>
              <a:gd name="connsiteX3" fmla="*/ 15087600 w 15087600"/>
              <a:gd name="connsiteY3" fmla="*/ 218794 h 1312740"/>
              <a:gd name="connsiteX4" fmla="*/ 15087600 w 15087600"/>
              <a:gd name="connsiteY4" fmla="*/ 1093946 h 1312740"/>
              <a:gd name="connsiteX5" fmla="*/ 14868806 w 15087600"/>
              <a:gd name="connsiteY5" fmla="*/ 1312740 h 1312740"/>
              <a:gd name="connsiteX6" fmla="*/ 218794 w 15087600"/>
              <a:gd name="connsiteY6" fmla="*/ 1312740 h 1312740"/>
              <a:gd name="connsiteX7" fmla="*/ 0 w 15087600"/>
              <a:gd name="connsiteY7" fmla="*/ 1093946 h 1312740"/>
              <a:gd name="connsiteX8" fmla="*/ 0 w 15087600"/>
              <a:gd name="connsiteY8" fmla="*/ 218794 h 1312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87600" h="1312740">
                <a:moveTo>
                  <a:pt x="0" y="218794"/>
                </a:moveTo>
                <a:cubicBezTo>
                  <a:pt x="0" y="97957"/>
                  <a:pt x="97957" y="0"/>
                  <a:pt x="218794" y="0"/>
                </a:cubicBezTo>
                <a:lnTo>
                  <a:pt x="14868806" y="0"/>
                </a:lnTo>
                <a:cubicBezTo>
                  <a:pt x="14989643" y="0"/>
                  <a:pt x="15087600" y="97957"/>
                  <a:pt x="15087600" y="218794"/>
                </a:cubicBezTo>
                <a:lnTo>
                  <a:pt x="15087600" y="1093946"/>
                </a:lnTo>
                <a:cubicBezTo>
                  <a:pt x="15087600" y="1214783"/>
                  <a:pt x="14989643" y="1312740"/>
                  <a:pt x="14868806" y="1312740"/>
                </a:cubicBezTo>
                <a:lnTo>
                  <a:pt x="218794" y="1312740"/>
                </a:lnTo>
                <a:cubicBezTo>
                  <a:pt x="97957" y="1312740"/>
                  <a:pt x="0" y="1214783"/>
                  <a:pt x="0" y="1093946"/>
                </a:cubicBezTo>
                <a:lnTo>
                  <a:pt x="0" y="218794"/>
                </a:lnTo>
                <a:close/>
              </a:path>
            </a:pathLst>
          </a:custGeom>
        </p:spPr>
        <p:style>
          <a:lnRef idx="2">
            <a:schemeClr val="lt1">
              <a:hueOff val="0"/>
              <a:satOff val="0"/>
              <a:lumOff val="0"/>
              <a:alphaOff val="0"/>
            </a:schemeClr>
          </a:lnRef>
          <a:fillRef idx="1">
            <a:schemeClr val="accent5">
              <a:hueOff val="6200561"/>
              <a:satOff val="-2368"/>
              <a:lumOff val="-719"/>
              <a:alphaOff val="0"/>
            </a:schemeClr>
          </a:fillRef>
          <a:effectRef idx="0">
            <a:schemeClr val="accent5">
              <a:hueOff val="6200561"/>
              <a:satOff val="-2368"/>
              <a:lumOff val="-719"/>
              <a:alphaOff val="0"/>
            </a:schemeClr>
          </a:effectRef>
          <a:fontRef idx="minor">
            <a:schemeClr val="lt1"/>
          </a:fontRef>
        </p:style>
        <p:txBody>
          <a:bodyPr spcFirstLastPara="0" vert="horz" wrap="square" lIns="189813" tIns="189813" rIns="189813" bIns="189813" numCol="1" spcCol="1270" anchor="ctr" anchorCtr="0">
            <a:noAutofit/>
          </a:bodyPr>
          <a:lstStyle/>
          <a:p>
            <a:pPr marL="0" lvl="0" indent="0" algn="l" defTabSz="1466850">
              <a:lnSpc>
                <a:spcPct val="90000"/>
              </a:lnSpc>
              <a:spcBef>
                <a:spcPct val="0"/>
              </a:spcBef>
              <a:spcAft>
                <a:spcPct val="35000"/>
              </a:spcAft>
              <a:buFont typeface="+mj-lt"/>
              <a:buNone/>
            </a:pPr>
            <a:r>
              <a:rPr lang="en-US" sz="3300" dirty="0"/>
              <a:t>In the context of your risk assessment question, what does the term likelihood mean to you?</a:t>
            </a:r>
            <a:endParaRPr lang="en-US" sz="3300" kern="1200" dirty="0"/>
          </a:p>
        </p:txBody>
      </p:sp>
      <p:sp>
        <p:nvSpPr>
          <p:cNvPr id="6" name="Freeform: Shape 5">
            <a:extLst>
              <a:ext uri="{FF2B5EF4-FFF2-40B4-BE49-F238E27FC236}">
                <a16:creationId xmlns:a16="http://schemas.microsoft.com/office/drawing/2014/main" id="{B828217A-F74E-45D6-965A-4A30E227C0E2}"/>
              </a:ext>
            </a:extLst>
          </p:cNvPr>
          <p:cNvSpPr/>
          <p:nvPr/>
        </p:nvSpPr>
        <p:spPr>
          <a:xfrm>
            <a:off x="1645444" y="6019353"/>
            <a:ext cx="15087600" cy="1305514"/>
          </a:xfrm>
          <a:custGeom>
            <a:avLst/>
            <a:gdLst>
              <a:gd name="connsiteX0" fmla="*/ 0 w 15087600"/>
              <a:gd name="connsiteY0" fmla="*/ 218794 h 1312740"/>
              <a:gd name="connsiteX1" fmla="*/ 218794 w 15087600"/>
              <a:gd name="connsiteY1" fmla="*/ 0 h 1312740"/>
              <a:gd name="connsiteX2" fmla="*/ 14868806 w 15087600"/>
              <a:gd name="connsiteY2" fmla="*/ 0 h 1312740"/>
              <a:gd name="connsiteX3" fmla="*/ 15087600 w 15087600"/>
              <a:gd name="connsiteY3" fmla="*/ 218794 h 1312740"/>
              <a:gd name="connsiteX4" fmla="*/ 15087600 w 15087600"/>
              <a:gd name="connsiteY4" fmla="*/ 1093946 h 1312740"/>
              <a:gd name="connsiteX5" fmla="*/ 14868806 w 15087600"/>
              <a:gd name="connsiteY5" fmla="*/ 1312740 h 1312740"/>
              <a:gd name="connsiteX6" fmla="*/ 218794 w 15087600"/>
              <a:gd name="connsiteY6" fmla="*/ 1312740 h 1312740"/>
              <a:gd name="connsiteX7" fmla="*/ 0 w 15087600"/>
              <a:gd name="connsiteY7" fmla="*/ 1093946 h 1312740"/>
              <a:gd name="connsiteX8" fmla="*/ 0 w 15087600"/>
              <a:gd name="connsiteY8" fmla="*/ 218794 h 1312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87600" h="1312740">
                <a:moveTo>
                  <a:pt x="0" y="218794"/>
                </a:moveTo>
                <a:cubicBezTo>
                  <a:pt x="0" y="97957"/>
                  <a:pt x="97957" y="0"/>
                  <a:pt x="218794" y="0"/>
                </a:cubicBezTo>
                <a:lnTo>
                  <a:pt x="14868806" y="0"/>
                </a:lnTo>
                <a:cubicBezTo>
                  <a:pt x="14989643" y="0"/>
                  <a:pt x="15087600" y="97957"/>
                  <a:pt x="15087600" y="218794"/>
                </a:cubicBezTo>
                <a:lnTo>
                  <a:pt x="15087600" y="1093946"/>
                </a:lnTo>
                <a:cubicBezTo>
                  <a:pt x="15087600" y="1214783"/>
                  <a:pt x="14989643" y="1312740"/>
                  <a:pt x="14868806" y="1312740"/>
                </a:cubicBezTo>
                <a:lnTo>
                  <a:pt x="218794" y="1312740"/>
                </a:lnTo>
                <a:cubicBezTo>
                  <a:pt x="97957" y="1312740"/>
                  <a:pt x="0" y="1214783"/>
                  <a:pt x="0" y="1093946"/>
                </a:cubicBezTo>
                <a:lnTo>
                  <a:pt x="0" y="218794"/>
                </a:lnTo>
                <a:close/>
              </a:path>
            </a:pathLst>
          </a:custGeom>
        </p:spPr>
        <p:style>
          <a:lnRef idx="2">
            <a:schemeClr val="lt1">
              <a:hueOff val="0"/>
              <a:satOff val="0"/>
              <a:lumOff val="0"/>
              <a:alphaOff val="0"/>
            </a:schemeClr>
          </a:lnRef>
          <a:fillRef idx="1">
            <a:schemeClr val="accent5">
              <a:hueOff val="12401122"/>
              <a:satOff val="-4736"/>
              <a:lumOff val="-1438"/>
              <a:alphaOff val="0"/>
            </a:schemeClr>
          </a:fillRef>
          <a:effectRef idx="0">
            <a:schemeClr val="accent5">
              <a:hueOff val="12401122"/>
              <a:satOff val="-4736"/>
              <a:lumOff val="-1438"/>
              <a:alphaOff val="0"/>
            </a:schemeClr>
          </a:effectRef>
          <a:fontRef idx="minor">
            <a:schemeClr val="lt1"/>
          </a:fontRef>
        </p:style>
        <p:txBody>
          <a:bodyPr spcFirstLastPara="0" vert="horz" wrap="square" lIns="189813" tIns="189813" rIns="189813" bIns="189813" numCol="1" spcCol="1270" anchor="ctr" anchorCtr="0">
            <a:noAutofit/>
          </a:bodyPr>
          <a:lstStyle/>
          <a:p>
            <a:pPr marL="0" lvl="0" indent="0" algn="l" defTabSz="1466850">
              <a:lnSpc>
                <a:spcPct val="90000"/>
              </a:lnSpc>
              <a:spcBef>
                <a:spcPct val="0"/>
              </a:spcBef>
              <a:spcAft>
                <a:spcPct val="35000"/>
              </a:spcAft>
              <a:buFont typeface="+mj-lt"/>
              <a:buNone/>
            </a:pPr>
            <a:endParaRPr lang="en-US" sz="3300" kern="1200" dirty="0"/>
          </a:p>
        </p:txBody>
      </p:sp>
      <p:sp>
        <p:nvSpPr>
          <p:cNvPr id="7" name="Freeform: Shape 6">
            <a:extLst>
              <a:ext uri="{FF2B5EF4-FFF2-40B4-BE49-F238E27FC236}">
                <a16:creationId xmlns:a16="http://schemas.microsoft.com/office/drawing/2014/main" id="{6AD84D17-9B59-4E85-94D6-70D4FF52BCE8}"/>
              </a:ext>
            </a:extLst>
          </p:cNvPr>
          <p:cNvSpPr/>
          <p:nvPr/>
        </p:nvSpPr>
        <p:spPr>
          <a:xfrm>
            <a:off x="1645444" y="7419386"/>
            <a:ext cx="15087600" cy="1305514"/>
          </a:xfrm>
          <a:custGeom>
            <a:avLst/>
            <a:gdLst>
              <a:gd name="connsiteX0" fmla="*/ 0 w 15087600"/>
              <a:gd name="connsiteY0" fmla="*/ 218794 h 1312740"/>
              <a:gd name="connsiteX1" fmla="*/ 218794 w 15087600"/>
              <a:gd name="connsiteY1" fmla="*/ 0 h 1312740"/>
              <a:gd name="connsiteX2" fmla="*/ 14868806 w 15087600"/>
              <a:gd name="connsiteY2" fmla="*/ 0 h 1312740"/>
              <a:gd name="connsiteX3" fmla="*/ 15087600 w 15087600"/>
              <a:gd name="connsiteY3" fmla="*/ 218794 h 1312740"/>
              <a:gd name="connsiteX4" fmla="*/ 15087600 w 15087600"/>
              <a:gd name="connsiteY4" fmla="*/ 1093946 h 1312740"/>
              <a:gd name="connsiteX5" fmla="*/ 14868806 w 15087600"/>
              <a:gd name="connsiteY5" fmla="*/ 1312740 h 1312740"/>
              <a:gd name="connsiteX6" fmla="*/ 218794 w 15087600"/>
              <a:gd name="connsiteY6" fmla="*/ 1312740 h 1312740"/>
              <a:gd name="connsiteX7" fmla="*/ 0 w 15087600"/>
              <a:gd name="connsiteY7" fmla="*/ 1093946 h 1312740"/>
              <a:gd name="connsiteX8" fmla="*/ 0 w 15087600"/>
              <a:gd name="connsiteY8" fmla="*/ 218794 h 1312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87600" h="1312740">
                <a:moveTo>
                  <a:pt x="0" y="218794"/>
                </a:moveTo>
                <a:cubicBezTo>
                  <a:pt x="0" y="97957"/>
                  <a:pt x="97957" y="0"/>
                  <a:pt x="218794" y="0"/>
                </a:cubicBezTo>
                <a:lnTo>
                  <a:pt x="14868806" y="0"/>
                </a:lnTo>
                <a:cubicBezTo>
                  <a:pt x="14989643" y="0"/>
                  <a:pt x="15087600" y="97957"/>
                  <a:pt x="15087600" y="218794"/>
                </a:cubicBezTo>
                <a:lnTo>
                  <a:pt x="15087600" y="1093946"/>
                </a:lnTo>
                <a:cubicBezTo>
                  <a:pt x="15087600" y="1214783"/>
                  <a:pt x="14989643" y="1312740"/>
                  <a:pt x="14868806" y="1312740"/>
                </a:cubicBezTo>
                <a:lnTo>
                  <a:pt x="218794" y="1312740"/>
                </a:lnTo>
                <a:cubicBezTo>
                  <a:pt x="97957" y="1312740"/>
                  <a:pt x="0" y="1214783"/>
                  <a:pt x="0" y="1093946"/>
                </a:cubicBezTo>
                <a:lnTo>
                  <a:pt x="0" y="218794"/>
                </a:lnTo>
                <a:close/>
              </a:path>
            </a:pathLst>
          </a:custGeom>
        </p:spPr>
        <p:style>
          <a:lnRef idx="2">
            <a:schemeClr val="lt1">
              <a:hueOff val="0"/>
              <a:satOff val="0"/>
              <a:lumOff val="0"/>
              <a:alphaOff val="0"/>
            </a:schemeClr>
          </a:lnRef>
          <a:fillRef idx="1">
            <a:schemeClr val="accent5">
              <a:hueOff val="18601683"/>
              <a:satOff val="-7104"/>
              <a:lumOff val="-2157"/>
              <a:alphaOff val="0"/>
            </a:schemeClr>
          </a:fillRef>
          <a:effectRef idx="0">
            <a:schemeClr val="accent5">
              <a:hueOff val="18601683"/>
              <a:satOff val="-7104"/>
              <a:lumOff val="-2157"/>
              <a:alphaOff val="0"/>
            </a:schemeClr>
          </a:effectRef>
          <a:fontRef idx="minor">
            <a:schemeClr val="lt1"/>
          </a:fontRef>
        </p:style>
        <p:txBody>
          <a:bodyPr spcFirstLastPara="0" vert="horz" wrap="square" lIns="189813" tIns="189813" rIns="189813" bIns="189813" numCol="1" spcCol="1270" anchor="ctr" anchorCtr="0">
            <a:noAutofit/>
          </a:bodyPr>
          <a:lstStyle/>
          <a:p>
            <a:pPr marL="0" lvl="0" indent="0" algn="l" defTabSz="1466850">
              <a:lnSpc>
                <a:spcPct val="90000"/>
              </a:lnSpc>
              <a:spcBef>
                <a:spcPct val="0"/>
              </a:spcBef>
              <a:spcAft>
                <a:spcPct val="35000"/>
              </a:spcAft>
              <a:buFont typeface="+mj-lt"/>
              <a:buNone/>
            </a:pPr>
            <a:r>
              <a:rPr lang="en-US" sz="3300" kern="1200" dirty="0"/>
              <a:t>Describe any challenges you foresee with making estimates of likelihood.</a:t>
            </a:r>
          </a:p>
        </p:txBody>
      </p:sp>
      <p:sp>
        <p:nvSpPr>
          <p:cNvPr id="15" name="TextBox 14">
            <a:extLst>
              <a:ext uri="{FF2B5EF4-FFF2-40B4-BE49-F238E27FC236}">
                <a16:creationId xmlns:a16="http://schemas.microsoft.com/office/drawing/2014/main" id="{625EB99D-0560-445B-8126-05370C92C376}"/>
              </a:ext>
            </a:extLst>
          </p:cNvPr>
          <p:cNvSpPr txBox="1"/>
          <p:nvPr/>
        </p:nvSpPr>
        <p:spPr>
          <a:xfrm>
            <a:off x="1905000" y="6168895"/>
            <a:ext cx="13944600" cy="1006429"/>
          </a:xfrm>
          <a:prstGeom prst="rect">
            <a:avLst/>
          </a:prstGeom>
          <a:noFill/>
        </p:spPr>
        <p:txBody>
          <a:bodyPr wrap="square">
            <a:spAutoFit/>
          </a:bodyPr>
          <a:lstStyle/>
          <a:p>
            <a:pPr marL="0" marR="0" lvl="0" indent="0" algn="l" defTabSz="1466850" rtl="0" eaLnBrk="1" fontAlgn="auto" latinLnBrk="0" hangingPunct="1">
              <a:lnSpc>
                <a:spcPct val="90000"/>
              </a:lnSpc>
              <a:spcBef>
                <a:spcPct val="0"/>
              </a:spcBef>
              <a:spcAft>
                <a:spcPct val="35000"/>
              </a:spcAft>
              <a:buClrTx/>
              <a:buSzTx/>
              <a:buFont typeface="+mj-lt"/>
              <a:buNone/>
              <a:tabLst/>
              <a:defRPr/>
            </a:pPr>
            <a:r>
              <a:rPr kumimoji="0" lang="en-US" sz="3300" b="0" i="0" u="none" strike="noStrike" kern="1200" cap="none" spc="0" normalizeH="0" baseline="0" noProof="0" dirty="0">
                <a:ln>
                  <a:noFill/>
                </a:ln>
                <a:solidFill>
                  <a:srgbClr val="FFFFFF"/>
                </a:solidFill>
                <a:effectLst/>
                <a:uLnTx/>
                <a:uFillTx/>
                <a:latin typeface="Calibri" panose="020F0502020204030204"/>
                <a:ea typeface="+mn-ea"/>
                <a:cs typeface="+mn-cs"/>
              </a:rPr>
              <a:t>Explain the types of information you will need to assess the likelihood of the outcome defined in your risk assessment questions.</a:t>
            </a:r>
          </a:p>
        </p:txBody>
      </p:sp>
    </p:spTree>
    <p:extLst>
      <p:ext uri="{BB962C8B-B14F-4D97-AF65-F5344CB8AC3E}">
        <p14:creationId xmlns:p14="http://schemas.microsoft.com/office/powerpoint/2010/main" val="2952341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15"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D3839-A070-41E3-BD4A-DA426AE6FB3B}"/>
              </a:ext>
            </a:extLst>
          </p:cNvPr>
          <p:cNvSpPr>
            <a:spLocks noGrp="1"/>
          </p:cNvSpPr>
          <p:nvPr>
            <p:ph type="title"/>
          </p:nvPr>
        </p:nvSpPr>
        <p:spPr>
          <a:xfrm>
            <a:off x="1645920" y="429904"/>
            <a:ext cx="15087600" cy="2176136"/>
          </a:xfrm>
        </p:spPr>
        <p:txBody>
          <a:bodyPr>
            <a:normAutofit/>
          </a:bodyPr>
          <a:lstStyle/>
          <a:p>
            <a:r>
              <a:rPr lang="en-US" dirty="0"/>
              <a:t>Group Discussion Prompt</a:t>
            </a:r>
          </a:p>
        </p:txBody>
      </p:sp>
      <p:graphicFrame>
        <p:nvGraphicFramePr>
          <p:cNvPr id="5" name="Content Placeholder 2">
            <a:extLst>
              <a:ext uri="{FF2B5EF4-FFF2-40B4-BE49-F238E27FC236}">
                <a16:creationId xmlns:a16="http://schemas.microsoft.com/office/drawing/2014/main" id="{AF3F5627-F573-43E6-AD51-C6BB8FAB0388}"/>
              </a:ext>
            </a:extLst>
          </p:cNvPr>
          <p:cNvGraphicFramePr>
            <a:graphicFrameLocks noGrp="1"/>
          </p:cNvGraphicFramePr>
          <p:nvPr>
            <p:ph idx="1"/>
            <p:extLst>
              <p:ext uri="{D42A27DB-BD31-4B8C-83A1-F6EECF244321}">
                <p14:modId xmlns:p14="http://schemas.microsoft.com/office/powerpoint/2010/main" val="2481792071"/>
              </p:ext>
            </p:extLst>
          </p:nvPr>
        </p:nvGraphicFramePr>
        <p:xfrm>
          <a:off x="1645444" y="3147772"/>
          <a:ext cx="15087600" cy="56791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291757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6C9D135-2BF4-4694-8732-88EEE18AA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 y="9601200"/>
            <a:ext cx="18283238" cy="6858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F778FCE6-4D20-4A9A-90B4-C948024EB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 y="9501474"/>
            <a:ext cx="18283238" cy="960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 name="Straight Connector 12">
            <a:extLst>
              <a:ext uri="{FF2B5EF4-FFF2-40B4-BE49-F238E27FC236}">
                <a16:creationId xmlns:a16="http://schemas.microsoft.com/office/drawing/2014/main" id="{FBCBF307-3BC6-4D33-BC45-E7DADD14F2A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11487" y="6515100"/>
            <a:ext cx="148132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AD52AB10-A2E8-4497-AE97-16F9577E8A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1" cy="73562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7FBCFF0-6CD1-40C7-9A2F-5CDCE1BA3F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60" y="7429500"/>
            <a:ext cx="18283428" cy="28575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73205761-2609-49C9-8AE3-CD284DECD6AA}"/>
              </a:ext>
            </a:extLst>
          </p:cNvPr>
          <p:cNvSpPr>
            <a:spLocks noGrp="1"/>
          </p:cNvSpPr>
          <p:nvPr>
            <p:ph type="title"/>
          </p:nvPr>
        </p:nvSpPr>
        <p:spPr>
          <a:xfrm>
            <a:off x="1597795" y="7680960"/>
            <a:ext cx="15087600" cy="1234440"/>
          </a:xfrm>
        </p:spPr>
        <p:txBody>
          <a:bodyPr vert="horz" lIns="91440" tIns="45720" rIns="91440" bIns="45720" rtlCol="0" anchor="b">
            <a:normAutofit/>
          </a:bodyPr>
          <a:lstStyle/>
          <a:p>
            <a:pPr defTabSz="914400"/>
            <a:r>
              <a:rPr lang="en-US" sz="5400" spc="-50" dirty="0">
                <a:solidFill>
                  <a:srgbClr val="FFFFFF"/>
                </a:solidFill>
              </a:rPr>
              <a:t>Estimating Likelihood: JRA-OT Approach</a:t>
            </a:r>
          </a:p>
        </p:txBody>
      </p:sp>
      <p:pic>
        <p:nvPicPr>
          <p:cNvPr id="4" name="Content Placeholder 3" descr="A picture containing table&#10;&#10;Description automatically generated">
            <a:extLst>
              <a:ext uri="{FF2B5EF4-FFF2-40B4-BE49-F238E27FC236}">
                <a16:creationId xmlns:a16="http://schemas.microsoft.com/office/drawing/2014/main" id="{3F398BFF-A6C3-4AB8-B6D0-1DA3760F2001}"/>
              </a:ext>
            </a:extLst>
          </p:cNvPr>
          <p:cNvPicPr>
            <a:picLocks noGrp="1"/>
          </p:cNvPicPr>
          <p:nvPr>
            <p:ph idx="1"/>
          </p:nvPr>
        </p:nvPicPr>
        <p:blipFill>
          <a:blip r:embed="rId3"/>
          <a:stretch>
            <a:fillRect/>
          </a:stretch>
        </p:blipFill>
        <p:spPr>
          <a:xfrm>
            <a:off x="1024300" y="354485"/>
            <a:ext cx="16387653" cy="4640464"/>
          </a:xfrm>
          <a:prstGeom prst="rect">
            <a:avLst/>
          </a:prstGeom>
        </p:spPr>
      </p:pic>
      <p:sp>
        <p:nvSpPr>
          <p:cNvPr id="19" name="Rectangle 18">
            <a:extLst>
              <a:ext uri="{FF2B5EF4-FFF2-40B4-BE49-F238E27FC236}">
                <a16:creationId xmlns:a16="http://schemas.microsoft.com/office/drawing/2014/main" id="{3FB0B787-E713-4BAC-9EB2-9EDF781DF8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60" y="7359264"/>
            <a:ext cx="18283428" cy="960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a:extLst>
              <a:ext uri="{FF2B5EF4-FFF2-40B4-BE49-F238E27FC236}">
                <a16:creationId xmlns:a16="http://schemas.microsoft.com/office/drawing/2014/main" id="{AB041AFF-C9AA-43CC-8754-F556DE88C367}"/>
              </a:ext>
            </a:extLst>
          </p:cNvPr>
          <p:cNvSpPr txBox="1"/>
          <p:nvPr/>
        </p:nvSpPr>
        <p:spPr>
          <a:xfrm>
            <a:off x="1024300" y="5599608"/>
            <a:ext cx="16387653" cy="658835"/>
          </a:xfrm>
          <a:prstGeom prst="rect">
            <a:avLst/>
          </a:prstGeom>
          <a:noFill/>
        </p:spPr>
        <p:txBody>
          <a:bodyPr wrap="square">
            <a:spAutoFit/>
          </a:bodyPr>
          <a:lstStyle/>
          <a:p>
            <a:pPr marR="0" lvl="0">
              <a:lnSpc>
                <a:spcPct val="107000"/>
              </a:lnSpc>
              <a:spcBef>
                <a:spcPts val="0"/>
              </a:spcBef>
              <a:spcAft>
                <a:spcPts val="0"/>
              </a:spcAft>
            </a:pPr>
            <a:r>
              <a:rPr lang="en-US" sz="3600" dirty="0">
                <a:latin typeface="Calibri" panose="020F0502020204030204" pitchFamily="34" charset="0"/>
                <a:ea typeface="Calibri" panose="020F0502020204030204" pitchFamily="34" charset="0"/>
                <a:cs typeface="Times New Roman" panose="02020603050405020304" pitchFamily="18" charset="0"/>
              </a:rPr>
              <a:t>Describe </a:t>
            </a:r>
            <a:r>
              <a:rPr lang="en-US" sz="3600" dirty="0">
                <a:effectLst/>
                <a:latin typeface="Calibri" panose="020F0502020204030204" pitchFamily="34" charset="0"/>
                <a:ea typeface="Calibri" panose="020F0502020204030204" pitchFamily="34" charset="0"/>
                <a:cs typeface="Times New Roman" panose="02020603050405020304" pitchFamily="18" charset="0"/>
              </a:rPr>
              <a:t>your assessment of this approach – what are the strengths and weaknesses?</a:t>
            </a:r>
          </a:p>
        </p:txBody>
      </p:sp>
    </p:spTree>
    <p:extLst>
      <p:ext uri="{BB962C8B-B14F-4D97-AF65-F5344CB8AC3E}">
        <p14:creationId xmlns:p14="http://schemas.microsoft.com/office/powerpoint/2010/main" val="7378306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42E59-3F36-4F29-8D34-4F06822EB56F}"/>
              </a:ext>
            </a:extLst>
          </p:cNvPr>
          <p:cNvSpPr>
            <a:spLocks noGrp="1"/>
          </p:cNvSpPr>
          <p:nvPr>
            <p:ph type="title"/>
          </p:nvPr>
        </p:nvSpPr>
        <p:spPr/>
        <p:txBody>
          <a:bodyPr/>
          <a:lstStyle/>
          <a:p>
            <a:r>
              <a:rPr lang="en-US" dirty="0"/>
              <a:t>Group Task</a:t>
            </a:r>
          </a:p>
        </p:txBody>
      </p:sp>
      <p:graphicFrame>
        <p:nvGraphicFramePr>
          <p:cNvPr id="5" name="Content Placeholder 2">
            <a:extLst>
              <a:ext uri="{FF2B5EF4-FFF2-40B4-BE49-F238E27FC236}">
                <a16:creationId xmlns:a16="http://schemas.microsoft.com/office/drawing/2014/main" id="{963DB839-A4F0-4667-AAAE-4B4100F41E78}"/>
              </a:ext>
            </a:extLst>
          </p:cNvPr>
          <p:cNvGraphicFramePr>
            <a:graphicFrameLocks noGrp="1"/>
          </p:cNvGraphicFramePr>
          <p:nvPr>
            <p:ph idx="1"/>
            <p:extLst>
              <p:ext uri="{D42A27DB-BD31-4B8C-83A1-F6EECF244321}">
                <p14:modId xmlns:p14="http://schemas.microsoft.com/office/powerpoint/2010/main" val="3063669507"/>
              </p:ext>
            </p:extLst>
          </p:nvPr>
        </p:nvGraphicFramePr>
        <p:xfrm>
          <a:off x="1645920" y="2768601"/>
          <a:ext cx="15087600" cy="6035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217117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E40B6-3007-47E8-B074-D08E6D62E180}"/>
              </a:ext>
            </a:extLst>
          </p:cNvPr>
          <p:cNvSpPr>
            <a:spLocks noGrp="1"/>
          </p:cNvSpPr>
          <p:nvPr>
            <p:ph type="title"/>
          </p:nvPr>
        </p:nvSpPr>
        <p:spPr>
          <a:xfrm>
            <a:off x="11978500" y="1638300"/>
            <a:ext cx="5102941" cy="5529023"/>
          </a:xfrm>
        </p:spPr>
        <p:txBody>
          <a:bodyPr vert="horz" lIns="91440" tIns="45720" rIns="91440" bIns="45720" rtlCol="0" anchor="b">
            <a:normAutofit/>
          </a:bodyPr>
          <a:lstStyle/>
          <a:p>
            <a:pPr defTabSz="914400"/>
            <a:r>
              <a:rPr lang="en-US" sz="7700" spc="-50" dirty="0">
                <a:solidFill>
                  <a:schemeClr val="tx1">
                    <a:lumMod val="85000"/>
                    <a:lumOff val="15000"/>
                  </a:schemeClr>
                </a:solidFill>
              </a:rPr>
              <a:t>Module 8:</a:t>
            </a:r>
            <a:br>
              <a:rPr lang="en-US" sz="7700" spc="-50" dirty="0">
                <a:solidFill>
                  <a:schemeClr val="tx1">
                    <a:lumMod val="85000"/>
                    <a:lumOff val="15000"/>
                  </a:schemeClr>
                </a:solidFill>
              </a:rPr>
            </a:br>
            <a:r>
              <a:rPr lang="en-US" sz="7700" spc="-50" dirty="0">
                <a:solidFill>
                  <a:schemeClr val="tx1">
                    <a:lumMod val="85000"/>
                    <a:lumOff val="15000"/>
                  </a:schemeClr>
                </a:solidFill>
              </a:rPr>
              <a:t>Qualitative Impact Assessment</a:t>
            </a:r>
          </a:p>
        </p:txBody>
      </p:sp>
      <p:pic>
        <p:nvPicPr>
          <p:cNvPr id="5" name="Picture 4">
            <a:extLst>
              <a:ext uri="{FF2B5EF4-FFF2-40B4-BE49-F238E27FC236}">
                <a16:creationId xmlns:a16="http://schemas.microsoft.com/office/drawing/2014/main" id="{EEBBF4E4-8B45-49E7-BB94-81B4DD4EE52F}"/>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13083" b="13083"/>
          <a:stretch/>
        </p:blipFill>
        <p:spPr>
          <a:xfrm>
            <a:off x="1206559" y="960121"/>
            <a:ext cx="9857204" cy="7581234"/>
          </a:xfrm>
          <a:prstGeom prst="rect">
            <a:avLst/>
          </a:prstGeom>
        </p:spPr>
      </p:pic>
      <p:sp>
        <p:nvSpPr>
          <p:cNvPr id="3" name="TextBox 2">
            <a:extLst>
              <a:ext uri="{FF2B5EF4-FFF2-40B4-BE49-F238E27FC236}">
                <a16:creationId xmlns:a16="http://schemas.microsoft.com/office/drawing/2014/main" id="{F048D392-333E-4504-96DF-767F4B54513B}"/>
              </a:ext>
            </a:extLst>
          </p:cNvPr>
          <p:cNvSpPr txBox="1"/>
          <p:nvPr/>
        </p:nvSpPr>
        <p:spPr>
          <a:xfrm>
            <a:off x="1206559" y="8541355"/>
            <a:ext cx="9857204" cy="230832"/>
          </a:xfrm>
          <a:prstGeom prst="rect">
            <a:avLst/>
          </a:prstGeom>
          <a:noFill/>
        </p:spPr>
        <p:txBody>
          <a:bodyPr wrap="square" rtlCol="0">
            <a:spAutoFit/>
          </a:bodyPr>
          <a:lstStyle/>
          <a:p>
            <a:r>
              <a:rPr lang="en-US" sz="900">
                <a:hlinkClick r:id="rId4" tooltip="http://www.gbcnv.edu/assessment/"/>
              </a:rPr>
              <a:t>This Photo</a:t>
            </a:r>
            <a:r>
              <a:rPr lang="en-US" sz="900"/>
              <a:t> by Unknown Author is licensed under </a:t>
            </a:r>
            <a:r>
              <a:rPr lang="en-US" sz="900">
                <a:hlinkClick r:id="rId5" tooltip="https://creativecommons.org/licenses/by-nc-nd/3.0/"/>
              </a:rPr>
              <a:t>CC BY-NC-ND</a:t>
            </a:r>
            <a:endParaRPr lang="en-US" sz="900"/>
          </a:p>
        </p:txBody>
      </p:sp>
    </p:spTree>
    <p:extLst>
      <p:ext uri="{BB962C8B-B14F-4D97-AF65-F5344CB8AC3E}">
        <p14:creationId xmlns:p14="http://schemas.microsoft.com/office/powerpoint/2010/main" val="31104119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FD2A3-2791-4BC7-89A3-096D4DFB5531}"/>
              </a:ext>
            </a:extLst>
          </p:cNvPr>
          <p:cNvSpPr>
            <a:spLocks noGrp="1"/>
          </p:cNvSpPr>
          <p:nvPr>
            <p:ph type="title"/>
          </p:nvPr>
        </p:nvSpPr>
        <p:spPr/>
        <p:txBody>
          <a:bodyPr/>
          <a:lstStyle/>
          <a:p>
            <a:r>
              <a:rPr lang="en-US" dirty="0"/>
              <a:t>Opening Questions</a:t>
            </a:r>
          </a:p>
        </p:txBody>
      </p:sp>
      <p:sp>
        <p:nvSpPr>
          <p:cNvPr id="6" name="Freeform: Shape 5">
            <a:extLst>
              <a:ext uri="{FF2B5EF4-FFF2-40B4-BE49-F238E27FC236}">
                <a16:creationId xmlns:a16="http://schemas.microsoft.com/office/drawing/2014/main" id="{A2E9D087-28C3-45D9-902A-1FE67A0E45BE}"/>
              </a:ext>
            </a:extLst>
          </p:cNvPr>
          <p:cNvSpPr/>
          <p:nvPr/>
        </p:nvSpPr>
        <p:spPr>
          <a:xfrm>
            <a:off x="1645920" y="2844080"/>
            <a:ext cx="15087600" cy="1112304"/>
          </a:xfrm>
          <a:custGeom>
            <a:avLst/>
            <a:gdLst>
              <a:gd name="connsiteX0" fmla="*/ 0 w 15087600"/>
              <a:gd name="connsiteY0" fmla="*/ 185388 h 1112304"/>
              <a:gd name="connsiteX1" fmla="*/ 185388 w 15087600"/>
              <a:gd name="connsiteY1" fmla="*/ 0 h 1112304"/>
              <a:gd name="connsiteX2" fmla="*/ 14902212 w 15087600"/>
              <a:gd name="connsiteY2" fmla="*/ 0 h 1112304"/>
              <a:gd name="connsiteX3" fmla="*/ 15087600 w 15087600"/>
              <a:gd name="connsiteY3" fmla="*/ 185388 h 1112304"/>
              <a:gd name="connsiteX4" fmla="*/ 15087600 w 15087600"/>
              <a:gd name="connsiteY4" fmla="*/ 926916 h 1112304"/>
              <a:gd name="connsiteX5" fmla="*/ 14902212 w 15087600"/>
              <a:gd name="connsiteY5" fmla="*/ 1112304 h 1112304"/>
              <a:gd name="connsiteX6" fmla="*/ 185388 w 15087600"/>
              <a:gd name="connsiteY6" fmla="*/ 1112304 h 1112304"/>
              <a:gd name="connsiteX7" fmla="*/ 0 w 15087600"/>
              <a:gd name="connsiteY7" fmla="*/ 926916 h 1112304"/>
              <a:gd name="connsiteX8" fmla="*/ 0 w 15087600"/>
              <a:gd name="connsiteY8" fmla="*/ 185388 h 111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87600" h="1112304">
                <a:moveTo>
                  <a:pt x="0" y="185388"/>
                </a:moveTo>
                <a:cubicBezTo>
                  <a:pt x="0" y="83001"/>
                  <a:pt x="83001" y="0"/>
                  <a:pt x="185388" y="0"/>
                </a:cubicBezTo>
                <a:lnTo>
                  <a:pt x="14902212" y="0"/>
                </a:lnTo>
                <a:cubicBezTo>
                  <a:pt x="15004599" y="0"/>
                  <a:pt x="15087600" y="83001"/>
                  <a:pt x="15087600" y="185388"/>
                </a:cubicBezTo>
                <a:lnTo>
                  <a:pt x="15087600" y="926916"/>
                </a:lnTo>
                <a:cubicBezTo>
                  <a:pt x="15087600" y="1029303"/>
                  <a:pt x="15004599" y="1112304"/>
                  <a:pt x="14902212" y="1112304"/>
                </a:cubicBezTo>
                <a:lnTo>
                  <a:pt x="185388" y="1112304"/>
                </a:lnTo>
                <a:cubicBezTo>
                  <a:pt x="83001" y="1112304"/>
                  <a:pt x="0" y="1029303"/>
                  <a:pt x="0" y="926916"/>
                </a:cubicBezTo>
                <a:lnTo>
                  <a:pt x="0" y="185388"/>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60978" tIns="160978" rIns="160978" bIns="160978" numCol="1" spcCol="1270" anchor="ctr" anchorCtr="0">
            <a:noAutofit/>
          </a:bodyPr>
          <a:lstStyle/>
          <a:p>
            <a:pPr marL="0" lvl="0" indent="0" algn="l" defTabSz="1244600">
              <a:lnSpc>
                <a:spcPct val="90000"/>
              </a:lnSpc>
              <a:spcBef>
                <a:spcPct val="0"/>
              </a:spcBef>
              <a:spcAft>
                <a:spcPct val="35000"/>
              </a:spcAft>
              <a:buNone/>
            </a:pPr>
            <a:r>
              <a:rPr lang="en-US" sz="2800" kern="1200" dirty="0"/>
              <a:t>In the context of your risk assessment question, what does the term impact mean to you?</a:t>
            </a:r>
          </a:p>
        </p:txBody>
      </p:sp>
      <p:sp>
        <p:nvSpPr>
          <p:cNvPr id="7" name="Freeform: Shape 6">
            <a:extLst>
              <a:ext uri="{FF2B5EF4-FFF2-40B4-BE49-F238E27FC236}">
                <a16:creationId xmlns:a16="http://schemas.microsoft.com/office/drawing/2014/main" id="{642DF42B-2839-4F1F-A49A-1C525BEAE2A6}"/>
              </a:ext>
            </a:extLst>
          </p:cNvPr>
          <p:cNvSpPr/>
          <p:nvPr/>
        </p:nvSpPr>
        <p:spPr>
          <a:xfrm>
            <a:off x="1645920" y="4037024"/>
            <a:ext cx="15087600" cy="1112304"/>
          </a:xfrm>
          <a:custGeom>
            <a:avLst/>
            <a:gdLst>
              <a:gd name="connsiteX0" fmla="*/ 0 w 15087600"/>
              <a:gd name="connsiteY0" fmla="*/ 185388 h 1112304"/>
              <a:gd name="connsiteX1" fmla="*/ 185388 w 15087600"/>
              <a:gd name="connsiteY1" fmla="*/ 0 h 1112304"/>
              <a:gd name="connsiteX2" fmla="*/ 14902212 w 15087600"/>
              <a:gd name="connsiteY2" fmla="*/ 0 h 1112304"/>
              <a:gd name="connsiteX3" fmla="*/ 15087600 w 15087600"/>
              <a:gd name="connsiteY3" fmla="*/ 185388 h 1112304"/>
              <a:gd name="connsiteX4" fmla="*/ 15087600 w 15087600"/>
              <a:gd name="connsiteY4" fmla="*/ 926916 h 1112304"/>
              <a:gd name="connsiteX5" fmla="*/ 14902212 w 15087600"/>
              <a:gd name="connsiteY5" fmla="*/ 1112304 h 1112304"/>
              <a:gd name="connsiteX6" fmla="*/ 185388 w 15087600"/>
              <a:gd name="connsiteY6" fmla="*/ 1112304 h 1112304"/>
              <a:gd name="connsiteX7" fmla="*/ 0 w 15087600"/>
              <a:gd name="connsiteY7" fmla="*/ 926916 h 1112304"/>
              <a:gd name="connsiteX8" fmla="*/ 0 w 15087600"/>
              <a:gd name="connsiteY8" fmla="*/ 185388 h 111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87600" h="1112304">
                <a:moveTo>
                  <a:pt x="0" y="185388"/>
                </a:moveTo>
                <a:cubicBezTo>
                  <a:pt x="0" y="83001"/>
                  <a:pt x="83001" y="0"/>
                  <a:pt x="185388" y="0"/>
                </a:cubicBezTo>
                <a:lnTo>
                  <a:pt x="14902212" y="0"/>
                </a:lnTo>
                <a:cubicBezTo>
                  <a:pt x="15004599" y="0"/>
                  <a:pt x="15087600" y="83001"/>
                  <a:pt x="15087600" y="185388"/>
                </a:cubicBezTo>
                <a:lnTo>
                  <a:pt x="15087600" y="926916"/>
                </a:lnTo>
                <a:cubicBezTo>
                  <a:pt x="15087600" y="1029303"/>
                  <a:pt x="15004599" y="1112304"/>
                  <a:pt x="14902212" y="1112304"/>
                </a:cubicBezTo>
                <a:lnTo>
                  <a:pt x="185388" y="1112304"/>
                </a:lnTo>
                <a:cubicBezTo>
                  <a:pt x="83001" y="1112304"/>
                  <a:pt x="0" y="1029303"/>
                  <a:pt x="0" y="926916"/>
                </a:cubicBezTo>
                <a:lnTo>
                  <a:pt x="0" y="185388"/>
                </a:lnTo>
                <a:close/>
              </a:path>
            </a:pathLst>
          </a:custGeom>
        </p:spPr>
        <p:style>
          <a:lnRef idx="2">
            <a:schemeClr val="lt1">
              <a:hueOff val="0"/>
              <a:satOff val="0"/>
              <a:lumOff val="0"/>
              <a:alphaOff val="0"/>
            </a:schemeClr>
          </a:lnRef>
          <a:fillRef idx="1">
            <a:schemeClr val="accent5">
              <a:hueOff val="4650421"/>
              <a:satOff val="-1776"/>
              <a:lumOff val="-539"/>
              <a:alphaOff val="0"/>
            </a:schemeClr>
          </a:fillRef>
          <a:effectRef idx="0">
            <a:schemeClr val="accent5">
              <a:hueOff val="4650421"/>
              <a:satOff val="-1776"/>
              <a:lumOff val="-539"/>
              <a:alphaOff val="0"/>
            </a:schemeClr>
          </a:effectRef>
          <a:fontRef idx="minor">
            <a:schemeClr val="lt1"/>
          </a:fontRef>
        </p:style>
        <p:txBody>
          <a:bodyPr spcFirstLastPara="0" vert="horz" wrap="square" lIns="160978" tIns="160978" rIns="160978" bIns="160978" numCol="1" spcCol="1270" anchor="ctr" anchorCtr="0">
            <a:noAutofit/>
          </a:bodyPr>
          <a:lstStyle/>
          <a:p>
            <a:pPr marL="0" lvl="0" indent="0" algn="l" defTabSz="1244600">
              <a:lnSpc>
                <a:spcPct val="90000"/>
              </a:lnSpc>
              <a:spcBef>
                <a:spcPct val="0"/>
              </a:spcBef>
              <a:spcAft>
                <a:spcPct val="35000"/>
              </a:spcAft>
              <a:buNone/>
            </a:pPr>
            <a:r>
              <a:rPr lang="en-US" sz="2800" kern="1200" dirty="0"/>
              <a:t>Describe the different domains that could be considered when assessing impact.</a:t>
            </a:r>
          </a:p>
        </p:txBody>
      </p:sp>
      <p:sp>
        <p:nvSpPr>
          <p:cNvPr id="8" name="Freeform: Shape 7">
            <a:extLst>
              <a:ext uri="{FF2B5EF4-FFF2-40B4-BE49-F238E27FC236}">
                <a16:creationId xmlns:a16="http://schemas.microsoft.com/office/drawing/2014/main" id="{439DFCD2-56DB-41B5-98FA-6B4D49B616A8}"/>
              </a:ext>
            </a:extLst>
          </p:cNvPr>
          <p:cNvSpPr/>
          <p:nvPr/>
        </p:nvSpPr>
        <p:spPr>
          <a:xfrm>
            <a:off x="1645920" y="5229968"/>
            <a:ext cx="15087600" cy="1112304"/>
          </a:xfrm>
          <a:custGeom>
            <a:avLst/>
            <a:gdLst>
              <a:gd name="connsiteX0" fmla="*/ 0 w 15087600"/>
              <a:gd name="connsiteY0" fmla="*/ 185388 h 1112304"/>
              <a:gd name="connsiteX1" fmla="*/ 185388 w 15087600"/>
              <a:gd name="connsiteY1" fmla="*/ 0 h 1112304"/>
              <a:gd name="connsiteX2" fmla="*/ 14902212 w 15087600"/>
              <a:gd name="connsiteY2" fmla="*/ 0 h 1112304"/>
              <a:gd name="connsiteX3" fmla="*/ 15087600 w 15087600"/>
              <a:gd name="connsiteY3" fmla="*/ 185388 h 1112304"/>
              <a:gd name="connsiteX4" fmla="*/ 15087600 w 15087600"/>
              <a:gd name="connsiteY4" fmla="*/ 926916 h 1112304"/>
              <a:gd name="connsiteX5" fmla="*/ 14902212 w 15087600"/>
              <a:gd name="connsiteY5" fmla="*/ 1112304 h 1112304"/>
              <a:gd name="connsiteX6" fmla="*/ 185388 w 15087600"/>
              <a:gd name="connsiteY6" fmla="*/ 1112304 h 1112304"/>
              <a:gd name="connsiteX7" fmla="*/ 0 w 15087600"/>
              <a:gd name="connsiteY7" fmla="*/ 926916 h 1112304"/>
              <a:gd name="connsiteX8" fmla="*/ 0 w 15087600"/>
              <a:gd name="connsiteY8" fmla="*/ 185388 h 111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87600" h="1112304">
                <a:moveTo>
                  <a:pt x="0" y="185388"/>
                </a:moveTo>
                <a:cubicBezTo>
                  <a:pt x="0" y="83001"/>
                  <a:pt x="83001" y="0"/>
                  <a:pt x="185388" y="0"/>
                </a:cubicBezTo>
                <a:lnTo>
                  <a:pt x="14902212" y="0"/>
                </a:lnTo>
                <a:cubicBezTo>
                  <a:pt x="15004599" y="0"/>
                  <a:pt x="15087600" y="83001"/>
                  <a:pt x="15087600" y="185388"/>
                </a:cubicBezTo>
                <a:lnTo>
                  <a:pt x="15087600" y="926916"/>
                </a:lnTo>
                <a:cubicBezTo>
                  <a:pt x="15087600" y="1029303"/>
                  <a:pt x="15004599" y="1112304"/>
                  <a:pt x="14902212" y="1112304"/>
                </a:cubicBezTo>
                <a:lnTo>
                  <a:pt x="185388" y="1112304"/>
                </a:lnTo>
                <a:cubicBezTo>
                  <a:pt x="83001" y="1112304"/>
                  <a:pt x="0" y="1029303"/>
                  <a:pt x="0" y="926916"/>
                </a:cubicBezTo>
                <a:lnTo>
                  <a:pt x="0" y="185388"/>
                </a:lnTo>
                <a:close/>
              </a:path>
            </a:pathLst>
          </a:custGeom>
        </p:spPr>
        <p:style>
          <a:lnRef idx="2">
            <a:schemeClr val="lt1">
              <a:hueOff val="0"/>
              <a:satOff val="0"/>
              <a:lumOff val="0"/>
              <a:alphaOff val="0"/>
            </a:schemeClr>
          </a:lnRef>
          <a:fillRef idx="1">
            <a:schemeClr val="accent5">
              <a:hueOff val="9300841"/>
              <a:satOff val="-3552"/>
              <a:lumOff val="-1079"/>
              <a:alphaOff val="0"/>
            </a:schemeClr>
          </a:fillRef>
          <a:effectRef idx="0">
            <a:schemeClr val="accent5">
              <a:hueOff val="9300841"/>
              <a:satOff val="-3552"/>
              <a:lumOff val="-1079"/>
              <a:alphaOff val="0"/>
            </a:schemeClr>
          </a:effectRef>
          <a:fontRef idx="minor">
            <a:schemeClr val="lt1"/>
          </a:fontRef>
        </p:style>
        <p:txBody>
          <a:bodyPr spcFirstLastPara="0" vert="horz" wrap="square" lIns="160978" tIns="160978" rIns="160978" bIns="160978" numCol="1" spcCol="1270" anchor="ctr" anchorCtr="0">
            <a:noAutofit/>
          </a:bodyPr>
          <a:lstStyle/>
          <a:p>
            <a:pPr marL="0" lvl="0" indent="0" algn="l" defTabSz="1244600">
              <a:lnSpc>
                <a:spcPct val="90000"/>
              </a:lnSpc>
              <a:spcBef>
                <a:spcPct val="0"/>
              </a:spcBef>
              <a:spcAft>
                <a:spcPct val="35000"/>
              </a:spcAft>
              <a:buNone/>
            </a:pPr>
            <a:r>
              <a:rPr lang="en-US" sz="2800" kern="1200" dirty="0"/>
              <a:t>Explain the types of data you will need to assess the impact of the outcome defined in your risk assessment question.</a:t>
            </a:r>
          </a:p>
        </p:txBody>
      </p:sp>
      <p:sp>
        <p:nvSpPr>
          <p:cNvPr id="9" name="Freeform: Shape 8">
            <a:extLst>
              <a:ext uri="{FF2B5EF4-FFF2-40B4-BE49-F238E27FC236}">
                <a16:creationId xmlns:a16="http://schemas.microsoft.com/office/drawing/2014/main" id="{FF7D6F72-7099-4FF2-9DB0-29C30FC2E245}"/>
              </a:ext>
            </a:extLst>
          </p:cNvPr>
          <p:cNvSpPr/>
          <p:nvPr/>
        </p:nvSpPr>
        <p:spPr>
          <a:xfrm>
            <a:off x="1645920" y="6422913"/>
            <a:ext cx="15087600" cy="1112304"/>
          </a:xfrm>
          <a:custGeom>
            <a:avLst/>
            <a:gdLst>
              <a:gd name="connsiteX0" fmla="*/ 0 w 15087600"/>
              <a:gd name="connsiteY0" fmla="*/ 185388 h 1112304"/>
              <a:gd name="connsiteX1" fmla="*/ 185388 w 15087600"/>
              <a:gd name="connsiteY1" fmla="*/ 0 h 1112304"/>
              <a:gd name="connsiteX2" fmla="*/ 14902212 w 15087600"/>
              <a:gd name="connsiteY2" fmla="*/ 0 h 1112304"/>
              <a:gd name="connsiteX3" fmla="*/ 15087600 w 15087600"/>
              <a:gd name="connsiteY3" fmla="*/ 185388 h 1112304"/>
              <a:gd name="connsiteX4" fmla="*/ 15087600 w 15087600"/>
              <a:gd name="connsiteY4" fmla="*/ 926916 h 1112304"/>
              <a:gd name="connsiteX5" fmla="*/ 14902212 w 15087600"/>
              <a:gd name="connsiteY5" fmla="*/ 1112304 h 1112304"/>
              <a:gd name="connsiteX6" fmla="*/ 185388 w 15087600"/>
              <a:gd name="connsiteY6" fmla="*/ 1112304 h 1112304"/>
              <a:gd name="connsiteX7" fmla="*/ 0 w 15087600"/>
              <a:gd name="connsiteY7" fmla="*/ 926916 h 1112304"/>
              <a:gd name="connsiteX8" fmla="*/ 0 w 15087600"/>
              <a:gd name="connsiteY8" fmla="*/ 185388 h 111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87600" h="1112304">
                <a:moveTo>
                  <a:pt x="0" y="185388"/>
                </a:moveTo>
                <a:cubicBezTo>
                  <a:pt x="0" y="83001"/>
                  <a:pt x="83001" y="0"/>
                  <a:pt x="185388" y="0"/>
                </a:cubicBezTo>
                <a:lnTo>
                  <a:pt x="14902212" y="0"/>
                </a:lnTo>
                <a:cubicBezTo>
                  <a:pt x="15004599" y="0"/>
                  <a:pt x="15087600" y="83001"/>
                  <a:pt x="15087600" y="185388"/>
                </a:cubicBezTo>
                <a:lnTo>
                  <a:pt x="15087600" y="926916"/>
                </a:lnTo>
                <a:cubicBezTo>
                  <a:pt x="15087600" y="1029303"/>
                  <a:pt x="15004599" y="1112304"/>
                  <a:pt x="14902212" y="1112304"/>
                </a:cubicBezTo>
                <a:lnTo>
                  <a:pt x="185388" y="1112304"/>
                </a:lnTo>
                <a:cubicBezTo>
                  <a:pt x="83001" y="1112304"/>
                  <a:pt x="0" y="1029303"/>
                  <a:pt x="0" y="926916"/>
                </a:cubicBezTo>
                <a:lnTo>
                  <a:pt x="0" y="185388"/>
                </a:lnTo>
                <a:close/>
              </a:path>
            </a:pathLst>
          </a:custGeom>
        </p:spPr>
        <p:style>
          <a:lnRef idx="2">
            <a:schemeClr val="lt1">
              <a:hueOff val="0"/>
              <a:satOff val="0"/>
              <a:lumOff val="0"/>
              <a:alphaOff val="0"/>
            </a:schemeClr>
          </a:lnRef>
          <a:fillRef idx="1">
            <a:schemeClr val="accent5">
              <a:hueOff val="13951262"/>
              <a:satOff val="-5328"/>
              <a:lumOff val="-1618"/>
              <a:alphaOff val="0"/>
            </a:schemeClr>
          </a:fillRef>
          <a:effectRef idx="0">
            <a:schemeClr val="accent5">
              <a:hueOff val="13951262"/>
              <a:satOff val="-5328"/>
              <a:lumOff val="-1618"/>
              <a:alphaOff val="0"/>
            </a:schemeClr>
          </a:effectRef>
          <a:fontRef idx="minor">
            <a:schemeClr val="lt1"/>
          </a:fontRef>
        </p:style>
        <p:txBody>
          <a:bodyPr spcFirstLastPara="0" vert="horz" wrap="square" lIns="160978" tIns="160978" rIns="160978" bIns="160978" numCol="1" spcCol="1270" anchor="ctr" anchorCtr="0">
            <a:noAutofit/>
          </a:bodyPr>
          <a:lstStyle/>
          <a:p>
            <a:pPr marL="0" lvl="0" indent="0" algn="l" defTabSz="1244600">
              <a:lnSpc>
                <a:spcPct val="90000"/>
              </a:lnSpc>
              <a:spcBef>
                <a:spcPct val="0"/>
              </a:spcBef>
              <a:spcAft>
                <a:spcPct val="35000"/>
              </a:spcAft>
              <a:buFont typeface="+mj-lt"/>
              <a:buNone/>
            </a:pPr>
            <a:r>
              <a:rPr lang="en-US" sz="2800" kern="1200" dirty="0"/>
              <a:t>Explain how you might use the process you developed for estimating likelihood to complete a qualitative assessment of impact.</a:t>
            </a:r>
          </a:p>
        </p:txBody>
      </p:sp>
      <p:sp>
        <p:nvSpPr>
          <p:cNvPr id="10" name="Freeform: Shape 9">
            <a:extLst>
              <a:ext uri="{FF2B5EF4-FFF2-40B4-BE49-F238E27FC236}">
                <a16:creationId xmlns:a16="http://schemas.microsoft.com/office/drawing/2014/main" id="{FDE66754-282C-4FC4-B8CB-04B7E5F1CF15}"/>
              </a:ext>
            </a:extLst>
          </p:cNvPr>
          <p:cNvSpPr/>
          <p:nvPr/>
        </p:nvSpPr>
        <p:spPr>
          <a:xfrm>
            <a:off x="1645920" y="7615857"/>
            <a:ext cx="15087600" cy="1112304"/>
          </a:xfrm>
          <a:custGeom>
            <a:avLst/>
            <a:gdLst>
              <a:gd name="connsiteX0" fmla="*/ 0 w 15087600"/>
              <a:gd name="connsiteY0" fmla="*/ 185388 h 1112304"/>
              <a:gd name="connsiteX1" fmla="*/ 185388 w 15087600"/>
              <a:gd name="connsiteY1" fmla="*/ 0 h 1112304"/>
              <a:gd name="connsiteX2" fmla="*/ 14902212 w 15087600"/>
              <a:gd name="connsiteY2" fmla="*/ 0 h 1112304"/>
              <a:gd name="connsiteX3" fmla="*/ 15087600 w 15087600"/>
              <a:gd name="connsiteY3" fmla="*/ 185388 h 1112304"/>
              <a:gd name="connsiteX4" fmla="*/ 15087600 w 15087600"/>
              <a:gd name="connsiteY4" fmla="*/ 926916 h 1112304"/>
              <a:gd name="connsiteX5" fmla="*/ 14902212 w 15087600"/>
              <a:gd name="connsiteY5" fmla="*/ 1112304 h 1112304"/>
              <a:gd name="connsiteX6" fmla="*/ 185388 w 15087600"/>
              <a:gd name="connsiteY6" fmla="*/ 1112304 h 1112304"/>
              <a:gd name="connsiteX7" fmla="*/ 0 w 15087600"/>
              <a:gd name="connsiteY7" fmla="*/ 926916 h 1112304"/>
              <a:gd name="connsiteX8" fmla="*/ 0 w 15087600"/>
              <a:gd name="connsiteY8" fmla="*/ 185388 h 111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87600" h="1112304">
                <a:moveTo>
                  <a:pt x="0" y="185388"/>
                </a:moveTo>
                <a:cubicBezTo>
                  <a:pt x="0" y="83001"/>
                  <a:pt x="83001" y="0"/>
                  <a:pt x="185388" y="0"/>
                </a:cubicBezTo>
                <a:lnTo>
                  <a:pt x="14902212" y="0"/>
                </a:lnTo>
                <a:cubicBezTo>
                  <a:pt x="15004599" y="0"/>
                  <a:pt x="15087600" y="83001"/>
                  <a:pt x="15087600" y="185388"/>
                </a:cubicBezTo>
                <a:lnTo>
                  <a:pt x="15087600" y="926916"/>
                </a:lnTo>
                <a:cubicBezTo>
                  <a:pt x="15087600" y="1029303"/>
                  <a:pt x="15004599" y="1112304"/>
                  <a:pt x="14902212" y="1112304"/>
                </a:cubicBezTo>
                <a:lnTo>
                  <a:pt x="185388" y="1112304"/>
                </a:lnTo>
                <a:cubicBezTo>
                  <a:pt x="83001" y="1112304"/>
                  <a:pt x="0" y="1029303"/>
                  <a:pt x="0" y="926916"/>
                </a:cubicBezTo>
                <a:lnTo>
                  <a:pt x="0" y="185388"/>
                </a:lnTo>
                <a:close/>
              </a:path>
            </a:pathLst>
          </a:custGeom>
        </p:spPr>
        <p:style>
          <a:lnRef idx="2">
            <a:schemeClr val="lt1">
              <a:hueOff val="0"/>
              <a:satOff val="0"/>
              <a:lumOff val="0"/>
              <a:alphaOff val="0"/>
            </a:schemeClr>
          </a:lnRef>
          <a:fillRef idx="1">
            <a:schemeClr val="accent5">
              <a:hueOff val="18601683"/>
              <a:satOff val="-7104"/>
              <a:lumOff val="-2157"/>
              <a:alphaOff val="0"/>
            </a:schemeClr>
          </a:fillRef>
          <a:effectRef idx="0">
            <a:schemeClr val="accent5">
              <a:hueOff val="18601683"/>
              <a:satOff val="-7104"/>
              <a:lumOff val="-2157"/>
              <a:alphaOff val="0"/>
            </a:schemeClr>
          </a:effectRef>
          <a:fontRef idx="minor">
            <a:schemeClr val="lt1"/>
          </a:fontRef>
        </p:style>
        <p:txBody>
          <a:bodyPr spcFirstLastPara="0" vert="horz" wrap="square" lIns="160978" tIns="160978" rIns="160978" bIns="160978" numCol="1" spcCol="1270" anchor="ctr" anchorCtr="0">
            <a:noAutofit/>
          </a:bodyPr>
          <a:lstStyle/>
          <a:p>
            <a:pPr marL="0" lvl="0" indent="0" algn="l" defTabSz="1244600">
              <a:lnSpc>
                <a:spcPct val="90000"/>
              </a:lnSpc>
              <a:spcBef>
                <a:spcPct val="0"/>
              </a:spcBef>
              <a:spcAft>
                <a:spcPct val="35000"/>
              </a:spcAft>
              <a:buNone/>
            </a:pPr>
            <a:r>
              <a:rPr lang="en-US" sz="2800" kern="1200" dirty="0"/>
              <a:t>Describe any challenges you foresee with making estimates of impact.</a:t>
            </a:r>
          </a:p>
        </p:txBody>
      </p:sp>
    </p:spTree>
    <p:extLst>
      <p:ext uri="{BB962C8B-B14F-4D97-AF65-F5344CB8AC3E}">
        <p14:creationId xmlns:p14="http://schemas.microsoft.com/office/powerpoint/2010/main" val="1992703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D3839-A070-41E3-BD4A-DA426AE6FB3B}"/>
              </a:ext>
            </a:extLst>
          </p:cNvPr>
          <p:cNvSpPr>
            <a:spLocks noGrp="1"/>
          </p:cNvSpPr>
          <p:nvPr>
            <p:ph type="title"/>
          </p:nvPr>
        </p:nvSpPr>
        <p:spPr>
          <a:xfrm>
            <a:off x="1645920" y="429904"/>
            <a:ext cx="15087600" cy="2176136"/>
          </a:xfrm>
        </p:spPr>
        <p:txBody>
          <a:bodyPr>
            <a:normAutofit/>
          </a:bodyPr>
          <a:lstStyle/>
          <a:p>
            <a:r>
              <a:rPr lang="en-US" dirty="0"/>
              <a:t>Problem</a:t>
            </a:r>
          </a:p>
        </p:txBody>
      </p:sp>
      <p:graphicFrame>
        <p:nvGraphicFramePr>
          <p:cNvPr id="5" name="Content Placeholder 2">
            <a:extLst>
              <a:ext uri="{FF2B5EF4-FFF2-40B4-BE49-F238E27FC236}">
                <a16:creationId xmlns:a16="http://schemas.microsoft.com/office/drawing/2014/main" id="{AF3F5627-F573-43E6-AD51-C6BB8FAB0388}"/>
              </a:ext>
            </a:extLst>
          </p:cNvPr>
          <p:cNvGraphicFramePr>
            <a:graphicFrameLocks noGrp="1"/>
          </p:cNvGraphicFramePr>
          <p:nvPr>
            <p:ph idx="1"/>
            <p:extLst>
              <p:ext uri="{D42A27DB-BD31-4B8C-83A1-F6EECF244321}">
                <p14:modId xmlns:p14="http://schemas.microsoft.com/office/powerpoint/2010/main" val="3534568962"/>
              </p:ext>
            </p:extLst>
          </p:nvPr>
        </p:nvGraphicFramePr>
        <p:xfrm>
          <a:off x="1645444" y="3147772"/>
          <a:ext cx="15087600" cy="56791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285365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42E59-3F36-4F29-8D34-4F06822EB56F}"/>
              </a:ext>
            </a:extLst>
          </p:cNvPr>
          <p:cNvSpPr>
            <a:spLocks noGrp="1"/>
          </p:cNvSpPr>
          <p:nvPr>
            <p:ph type="title"/>
          </p:nvPr>
        </p:nvSpPr>
        <p:spPr/>
        <p:txBody>
          <a:bodyPr/>
          <a:lstStyle/>
          <a:p>
            <a:r>
              <a:rPr lang="en-US" dirty="0"/>
              <a:t>Group Task</a:t>
            </a:r>
          </a:p>
        </p:txBody>
      </p:sp>
      <p:graphicFrame>
        <p:nvGraphicFramePr>
          <p:cNvPr id="5" name="Content Placeholder 2">
            <a:extLst>
              <a:ext uri="{FF2B5EF4-FFF2-40B4-BE49-F238E27FC236}">
                <a16:creationId xmlns:a16="http://schemas.microsoft.com/office/drawing/2014/main" id="{963DB839-A4F0-4667-AAAE-4B4100F41E78}"/>
              </a:ext>
            </a:extLst>
          </p:cNvPr>
          <p:cNvGraphicFramePr>
            <a:graphicFrameLocks noGrp="1"/>
          </p:cNvGraphicFramePr>
          <p:nvPr>
            <p:ph idx="1"/>
            <p:extLst>
              <p:ext uri="{D42A27DB-BD31-4B8C-83A1-F6EECF244321}">
                <p14:modId xmlns:p14="http://schemas.microsoft.com/office/powerpoint/2010/main" val="1357270345"/>
              </p:ext>
            </p:extLst>
          </p:nvPr>
        </p:nvGraphicFramePr>
        <p:xfrm>
          <a:off x="1645920" y="2768601"/>
          <a:ext cx="15087600" cy="6035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448456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F6C9D135-2BF4-4694-8732-88EEE18AA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 y="9601200"/>
            <a:ext cx="18283238" cy="6858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a:extLst>
              <a:ext uri="{FF2B5EF4-FFF2-40B4-BE49-F238E27FC236}">
                <a16:creationId xmlns:a16="http://schemas.microsoft.com/office/drawing/2014/main" id="{F778FCE6-4D20-4A9A-90B4-C948024EB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 y="9501474"/>
            <a:ext cx="18283238" cy="960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4" name="Straight Connector 23">
            <a:extLst>
              <a:ext uri="{FF2B5EF4-FFF2-40B4-BE49-F238E27FC236}">
                <a16:creationId xmlns:a16="http://schemas.microsoft.com/office/drawing/2014/main" id="{FBCBF307-3BC6-4D33-BC45-E7DADD14F2A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11487" y="6515100"/>
            <a:ext cx="148132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6" name="Rectangle 25">
            <a:extLst>
              <a:ext uri="{FF2B5EF4-FFF2-40B4-BE49-F238E27FC236}">
                <a16:creationId xmlns:a16="http://schemas.microsoft.com/office/drawing/2014/main" id="{26B229C7-9B45-4F13-BD80-FF26C3107F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1" cy="95014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2AB821DE-1766-4EEA-BE02-D72D151F1A4E}"/>
              </a:ext>
            </a:extLst>
          </p:cNvPr>
          <p:cNvSpPr>
            <a:spLocks noGrp="1"/>
          </p:cNvSpPr>
          <p:nvPr>
            <p:ph type="title"/>
          </p:nvPr>
        </p:nvSpPr>
        <p:spPr>
          <a:xfrm>
            <a:off x="12211665" y="958645"/>
            <a:ext cx="5102941" cy="5529023"/>
          </a:xfrm>
        </p:spPr>
        <p:txBody>
          <a:bodyPr vert="horz" lIns="91440" tIns="45720" rIns="91440" bIns="45720" rtlCol="0" anchor="b">
            <a:normAutofit fontScale="90000"/>
          </a:bodyPr>
          <a:lstStyle/>
          <a:p>
            <a:pPr defTabSz="914400"/>
            <a:r>
              <a:rPr lang="en-US" sz="9200" spc="-50" dirty="0">
                <a:solidFill>
                  <a:schemeClr val="tx1">
                    <a:lumMod val="85000"/>
                    <a:lumOff val="15000"/>
                  </a:schemeClr>
                </a:solidFill>
              </a:rPr>
              <a:t>Estimating Impact: JRA-OT Approach</a:t>
            </a:r>
            <a:br>
              <a:rPr lang="en-US" sz="9200" spc="-50" dirty="0">
                <a:solidFill>
                  <a:schemeClr val="tx1">
                    <a:lumMod val="85000"/>
                    <a:lumOff val="15000"/>
                  </a:schemeClr>
                </a:solidFill>
              </a:rPr>
            </a:br>
            <a:endParaRPr lang="en-US" sz="9200" spc="-50" dirty="0">
              <a:solidFill>
                <a:schemeClr val="tx1">
                  <a:lumMod val="85000"/>
                  <a:lumOff val="15000"/>
                </a:schemeClr>
              </a:solidFill>
            </a:endParaRPr>
          </a:p>
        </p:txBody>
      </p:sp>
      <p:pic>
        <p:nvPicPr>
          <p:cNvPr id="2" name="Picture 1" descr="Calendar&#10;&#10;Description automatically generated with medium confidence">
            <a:extLst>
              <a:ext uri="{FF2B5EF4-FFF2-40B4-BE49-F238E27FC236}">
                <a16:creationId xmlns:a16="http://schemas.microsoft.com/office/drawing/2014/main" id="{D293CB21-4149-478B-8FA7-85A81F909437}"/>
              </a:ext>
            </a:extLst>
          </p:cNvPr>
          <p:cNvPicPr/>
          <p:nvPr/>
        </p:nvPicPr>
        <p:blipFill>
          <a:blip r:embed="rId3"/>
          <a:stretch>
            <a:fillRect/>
          </a:stretch>
        </p:blipFill>
        <p:spPr>
          <a:xfrm>
            <a:off x="3301675" y="960121"/>
            <a:ext cx="5666972" cy="7581234"/>
          </a:xfrm>
          <a:prstGeom prst="rect">
            <a:avLst/>
          </a:prstGeom>
        </p:spPr>
      </p:pic>
      <p:cxnSp>
        <p:nvCxnSpPr>
          <p:cNvPr id="28" name="Straight Connector 27">
            <a:extLst>
              <a:ext uri="{FF2B5EF4-FFF2-40B4-BE49-F238E27FC236}">
                <a16:creationId xmlns:a16="http://schemas.microsoft.com/office/drawing/2014/main" id="{CBFBA6A7-95D6-4239-B14C-C391C9AB0A8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313957" y="6515100"/>
            <a:ext cx="48006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4FD99AF6-F027-43A0-A89A-36FCA2C851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 y="9501474"/>
            <a:ext cx="18287978" cy="9972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a:extLst>
              <a:ext uri="{FF2B5EF4-FFF2-40B4-BE49-F238E27FC236}">
                <a16:creationId xmlns:a16="http://schemas.microsoft.com/office/drawing/2014/main" id="{8A33A5B0-1EE4-4C83-AC98-9F64529406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9601200"/>
            <a:ext cx="18288000" cy="6858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TextBox 15">
            <a:extLst>
              <a:ext uri="{FF2B5EF4-FFF2-40B4-BE49-F238E27FC236}">
                <a16:creationId xmlns:a16="http://schemas.microsoft.com/office/drawing/2014/main" id="{D295FE5B-644A-4C59-9A5F-D618A2504455}"/>
              </a:ext>
            </a:extLst>
          </p:cNvPr>
          <p:cNvSpPr txBox="1"/>
          <p:nvPr/>
        </p:nvSpPr>
        <p:spPr>
          <a:xfrm>
            <a:off x="1600200" y="8662862"/>
            <a:ext cx="16387653" cy="658835"/>
          </a:xfrm>
          <a:prstGeom prst="rect">
            <a:avLst/>
          </a:prstGeom>
          <a:noFill/>
        </p:spPr>
        <p:txBody>
          <a:bodyPr wrap="square">
            <a:spAutoFit/>
          </a:bodyPr>
          <a:lstStyle/>
          <a:p>
            <a:pPr marR="0" lvl="0">
              <a:lnSpc>
                <a:spcPct val="107000"/>
              </a:lnSpc>
              <a:spcBef>
                <a:spcPts val="0"/>
              </a:spcBef>
              <a:spcAft>
                <a:spcPts val="0"/>
              </a:spcAft>
            </a:pPr>
            <a:r>
              <a:rPr lang="en-US" sz="3600" dirty="0">
                <a:latin typeface="Calibri" panose="020F0502020204030204" pitchFamily="34" charset="0"/>
                <a:ea typeface="Calibri" panose="020F0502020204030204" pitchFamily="34" charset="0"/>
                <a:cs typeface="Times New Roman" panose="02020603050405020304" pitchFamily="18" charset="0"/>
              </a:rPr>
              <a:t>Describe </a:t>
            </a:r>
            <a:r>
              <a:rPr lang="en-US" sz="3600" dirty="0">
                <a:effectLst/>
                <a:latin typeface="Calibri" panose="020F0502020204030204" pitchFamily="34" charset="0"/>
                <a:ea typeface="Calibri" panose="020F0502020204030204" pitchFamily="34" charset="0"/>
                <a:cs typeface="Times New Roman" panose="02020603050405020304" pitchFamily="18" charset="0"/>
              </a:rPr>
              <a:t>your assessment of this approach – what are the strengths and weaknesses?</a:t>
            </a:r>
          </a:p>
        </p:txBody>
      </p:sp>
    </p:spTree>
    <p:extLst>
      <p:ext uri="{BB962C8B-B14F-4D97-AF65-F5344CB8AC3E}">
        <p14:creationId xmlns:p14="http://schemas.microsoft.com/office/powerpoint/2010/main" val="35676543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AAAE3770-609E-4289-8B0A-45119D434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 y="9601200"/>
            <a:ext cx="18283238" cy="6858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5" name="Rectangle 44">
            <a:extLst>
              <a:ext uri="{FF2B5EF4-FFF2-40B4-BE49-F238E27FC236}">
                <a16:creationId xmlns:a16="http://schemas.microsoft.com/office/drawing/2014/main" id="{AA8B6BCE-776F-41C6-B8BE-87214BA6A9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 y="9501474"/>
            <a:ext cx="18283238" cy="960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47" name="Straight Connector 46">
            <a:extLst>
              <a:ext uri="{FF2B5EF4-FFF2-40B4-BE49-F238E27FC236}">
                <a16:creationId xmlns:a16="http://schemas.microsoft.com/office/drawing/2014/main" id="{8BA5AC9C-E659-489D-8683-D019CE12A7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11487" y="6515100"/>
            <a:ext cx="148132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7" name="Content Placeholder 6" descr="Chart&#10;&#10;Description automatically generated">
            <a:extLst>
              <a:ext uri="{FF2B5EF4-FFF2-40B4-BE49-F238E27FC236}">
                <a16:creationId xmlns:a16="http://schemas.microsoft.com/office/drawing/2014/main" id="{6AD978D7-BF38-4AE8-B005-DE6FBD5CE4DC}"/>
              </a:ext>
            </a:extLst>
          </p:cNvPr>
          <p:cNvPicPr>
            <a:picLocks noGrp="1" noChangeAspect="1"/>
          </p:cNvPicPr>
          <p:nvPr>
            <p:ph idx="1"/>
          </p:nvPr>
        </p:nvPicPr>
        <p:blipFill rotWithShape="1">
          <a:blip r:embed="rId3"/>
          <a:srcRect b="5144"/>
          <a:stretch/>
        </p:blipFill>
        <p:spPr>
          <a:xfrm>
            <a:off x="-48" y="10"/>
            <a:ext cx="18288046" cy="7372604"/>
          </a:xfrm>
          <a:prstGeom prst="rect">
            <a:avLst/>
          </a:prstGeom>
        </p:spPr>
      </p:pic>
      <p:sp>
        <p:nvSpPr>
          <p:cNvPr id="49" name="Rectangle 48">
            <a:extLst>
              <a:ext uri="{FF2B5EF4-FFF2-40B4-BE49-F238E27FC236}">
                <a16:creationId xmlns:a16="http://schemas.microsoft.com/office/drawing/2014/main" id="{6AD22785-3875-4BC9-9DB1-E9CBB5818C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60" y="7429500"/>
            <a:ext cx="18283428" cy="28575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69BE47F7-F007-40F6-BB10-41C8B19350D7}"/>
              </a:ext>
            </a:extLst>
          </p:cNvPr>
          <p:cNvSpPr>
            <a:spLocks noGrp="1"/>
          </p:cNvSpPr>
          <p:nvPr>
            <p:ph type="title"/>
          </p:nvPr>
        </p:nvSpPr>
        <p:spPr>
          <a:xfrm>
            <a:off x="1597795" y="7680960"/>
            <a:ext cx="15087600" cy="1234440"/>
          </a:xfrm>
        </p:spPr>
        <p:txBody>
          <a:bodyPr vert="horz" lIns="91440" tIns="45720" rIns="91440" bIns="45720" rtlCol="0" anchor="b">
            <a:normAutofit/>
          </a:bodyPr>
          <a:lstStyle/>
          <a:p>
            <a:pPr defTabSz="914400"/>
            <a:r>
              <a:rPr lang="en-US" sz="5400" spc="-50" dirty="0">
                <a:solidFill>
                  <a:srgbClr val="FFFFFF"/>
                </a:solidFill>
              </a:rPr>
              <a:t>Risk Assessment Matrix: JRA-OT</a:t>
            </a:r>
          </a:p>
        </p:txBody>
      </p:sp>
      <p:sp>
        <p:nvSpPr>
          <p:cNvPr id="51" name="Rectangle 50">
            <a:extLst>
              <a:ext uri="{FF2B5EF4-FFF2-40B4-BE49-F238E27FC236}">
                <a16:creationId xmlns:a16="http://schemas.microsoft.com/office/drawing/2014/main" id="{61519FF7-2605-43FB-9A2A-4747361D6C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60" y="7359264"/>
            <a:ext cx="18283428" cy="960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536046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E40B6-3007-47E8-B074-D08E6D62E180}"/>
              </a:ext>
            </a:extLst>
          </p:cNvPr>
          <p:cNvSpPr>
            <a:spLocks noGrp="1"/>
          </p:cNvSpPr>
          <p:nvPr>
            <p:ph type="title"/>
          </p:nvPr>
        </p:nvSpPr>
        <p:spPr>
          <a:xfrm>
            <a:off x="11978500" y="1638300"/>
            <a:ext cx="5102941" cy="5529023"/>
          </a:xfrm>
        </p:spPr>
        <p:txBody>
          <a:bodyPr vert="horz" lIns="91440" tIns="45720" rIns="91440" bIns="45720" rtlCol="0" anchor="b">
            <a:normAutofit/>
          </a:bodyPr>
          <a:lstStyle/>
          <a:p>
            <a:pPr defTabSz="914400"/>
            <a:r>
              <a:rPr lang="en-US" sz="7700" spc="-50" dirty="0">
                <a:solidFill>
                  <a:schemeClr val="tx1">
                    <a:lumMod val="85000"/>
                    <a:lumOff val="15000"/>
                  </a:schemeClr>
                </a:solidFill>
              </a:rPr>
              <a:t>Module 9:</a:t>
            </a:r>
            <a:br>
              <a:rPr lang="en-US" sz="7700" spc="-50" dirty="0">
                <a:solidFill>
                  <a:schemeClr val="tx1">
                    <a:lumMod val="85000"/>
                    <a:lumOff val="15000"/>
                  </a:schemeClr>
                </a:solidFill>
              </a:rPr>
            </a:br>
            <a:r>
              <a:rPr lang="en-US" sz="7700" spc="-50" dirty="0">
                <a:solidFill>
                  <a:schemeClr val="tx1">
                    <a:lumMod val="85000"/>
                    <a:lumOff val="15000"/>
                  </a:schemeClr>
                </a:solidFill>
              </a:rPr>
              <a:t>Climate Change</a:t>
            </a:r>
            <a:br>
              <a:rPr lang="en-US" sz="7700" spc="-50" dirty="0">
                <a:solidFill>
                  <a:schemeClr val="tx1">
                    <a:lumMod val="85000"/>
                    <a:lumOff val="15000"/>
                  </a:schemeClr>
                </a:solidFill>
              </a:rPr>
            </a:br>
            <a:r>
              <a:rPr lang="en-US" sz="7700" spc="-50" dirty="0">
                <a:solidFill>
                  <a:schemeClr val="tx1">
                    <a:lumMod val="85000"/>
                    <a:lumOff val="15000"/>
                  </a:schemeClr>
                </a:solidFill>
              </a:rPr>
              <a:t>Challenge</a:t>
            </a:r>
          </a:p>
        </p:txBody>
      </p:sp>
      <p:pic>
        <p:nvPicPr>
          <p:cNvPr id="5" name="Picture 4">
            <a:extLst>
              <a:ext uri="{FF2B5EF4-FFF2-40B4-BE49-F238E27FC236}">
                <a16:creationId xmlns:a16="http://schemas.microsoft.com/office/drawing/2014/main" id="{EEBBF4E4-8B45-49E7-BB94-81B4DD4EE52F}"/>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242" r="1242"/>
          <a:stretch/>
        </p:blipFill>
        <p:spPr>
          <a:xfrm>
            <a:off x="1206559" y="960121"/>
            <a:ext cx="9857204" cy="7581234"/>
          </a:xfrm>
          <a:prstGeom prst="rect">
            <a:avLst/>
          </a:prstGeom>
        </p:spPr>
      </p:pic>
      <p:sp>
        <p:nvSpPr>
          <p:cNvPr id="3" name="TextBox 2">
            <a:extLst>
              <a:ext uri="{FF2B5EF4-FFF2-40B4-BE49-F238E27FC236}">
                <a16:creationId xmlns:a16="http://schemas.microsoft.com/office/drawing/2014/main" id="{F048D392-333E-4504-96DF-767F4B54513B}"/>
              </a:ext>
            </a:extLst>
          </p:cNvPr>
          <p:cNvSpPr txBox="1"/>
          <p:nvPr/>
        </p:nvSpPr>
        <p:spPr>
          <a:xfrm>
            <a:off x="1206559" y="8541355"/>
            <a:ext cx="9857204" cy="230832"/>
          </a:xfrm>
          <a:prstGeom prst="rect">
            <a:avLst/>
          </a:prstGeom>
          <a:noFill/>
        </p:spPr>
        <p:txBody>
          <a:bodyPr wrap="square" rtlCol="0">
            <a:spAutoFit/>
          </a:bodyPr>
          <a:lstStyle/>
          <a:p>
            <a:r>
              <a:rPr lang="en-US" sz="900">
                <a:hlinkClick r:id="rId4" tooltip="http://www.theroadtothehorizon.org/2007/11/rumble-uganda-flooding.html"/>
              </a:rPr>
              <a:t>This Photo</a:t>
            </a:r>
            <a:r>
              <a:rPr lang="en-US" sz="900"/>
              <a:t> by Unknown Author is licensed under </a:t>
            </a:r>
            <a:r>
              <a:rPr lang="en-US" sz="900">
                <a:hlinkClick r:id="rId5" tooltip="https://creativecommons.org/licenses/by-nc-nd/3.0/"/>
              </a:rPr>
              <a:t>CC BY-NC-ND</a:t>
            </a:r>
            <a:endParaRPr lang="en-US" sz="900"/>
          </a:p>
        </p:txBody>
      </p:sp>
    </p:spTree>
    <p:extLst>
      <p:ext uri="{BB962C8B-B14F-4D97-AF65-F5344CB8AC3E}">
        <p14:creationId xmlns:p14="http://schemas.microsoft.com/office/powerpoint/2010/main" val="33373090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FD2A3-2791-4BC7-89A3-096D4DFB5531}"/>
              </a:ext>
            </a:extLst>
          </p:cNvPr>
          <p:cNvSpPr>
            <a:spLocks noGrp="1"/>
          </p:cNvSpPr>
          <p:nvPr>
            <p:ph type="title"/>
          </p:nvPr>
        </p:nvSpPr>
        <p:spPr/>
        <p:txBody>
          <a:bodyPr/>
          <a:lstStyle/>
          <a:p>
            <a:r>
              <a:rPr lang="en-US" dirty="0"/>
              <a:t>Opening Questions</a:t>
            </a:r>
          </a:p>
        </p:txBody>
      </p:sp>
      <p:sp>
        <p:nvSpPr>
          <p:cNvPr id="4" name="Freeform: Shape 3">
            <a:extLst>
              <a:ext uri="{FF2B5EF4-FFF2-40B4-BE49-F238E27FC236}">
                <a16:creationId xmlns:a16="http://schemas.microsoft.com/office/drawing/2014/main" id="{E9793672-7A6D-412F-8195-C03711553BC0}"/>
              </a:ext>
            </a:extLst>
          </p:cNvPr>
          <p:cNvSpPr/>
          <p:nvPr/>
        </p:nvSpPr>
        <p:spPr>
          <a:xfrm>
            <a:off x="1645920" y="3033920"/>
            <a:ext cx="15087600" cy="1750320"/>
          </a:xfrm>
          <a:custGeom>
            <a:avLst/>
            <a:gdLst>
              <a:gd name="connsiteX0" fmla="*/ 0 w 15087600"/>
              <a:gd name="connsiteY0" fmla="*/ 291726 h 1750320"/>
              <a:gd name="connsiteX1" fmla="*/ 291726 w 15087600"/>
              <a:gd name="connsiteY1" fmla="*/ 0 h 1750320"/>
              <a:gd name="connsiteX2" fmla="*/ 14795874 w 15087600"/>
              <a:gd name="connsiteY2" fmla="*/ 0 h 1750320"/>
              <a:gd name="connsiteX3" fmla="*/ 15087600 w 15087600"/>
              <a:gd name="connsiteY3" fmla="*/ 291726 h 1750320"/>
              <a:gd name="connsiteX4" fmla="*/ 15087600 w 15087600"/>
              <a:gd name="connsiteY4" fmla="*/ 1458594 h 1750320"/>
              <a:gd name="connsiteX5" fmla="*/ 14795874 w 15087600"/>
              <a:gd name="connsiteY5" fmla="*/ 1750320 h 1750320"/>
              <a:gd name="connsiteX6" fmla="*/ 291726 w 15087600"/>
              <a:gd name="connsiteY6" fmla="*/ 1750320 h 1750320"/>
              <a:gd name="connsiteX7" fmla="*/ 0 w 15087600"/>
              <a:gd name="connsiteY7" fmla="*/ 1458594 h 1750320"/>
              <a:gd name="connsiteX8" fmla="*/ 0 w 15087600"/>
              <a:gd name="connsiteY8" fmla="*/ 291726 h 175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87600" h="1750320">
                <a:moveTo>
                  <a:pt x="0" y="291726"/>
                </a:moveTo>
                <a:cubicBezTo>
                  <a:pt x="0" y="130610"/>
                  <a:pt x="130610" y="0"/>
                  <a:pt x="291726" y="0"/>
                </a:cubicBezTo>
                <a:lnTo>
                  <a:pt x="14795874" y="0"/>
                </a:lnTo>
                <a:cubicBezTo>
                  <a:pt x="14956990" y="0"/>
                  <a:pt x="15087600" y="130610"/>
                  <a:pt x="15087600" y="291726"/>
                </a:cubicBezTo>
                <a:lnTo>
                  <a:pt x="15087600" y="1458594"/>
                </a:lnTo>
                <a:cubicBezTo>
                  <a:pt x="15087600" y="1619710"/>
                  <a:pt x="14956990" y="1750320"/>
                  <a:pt x="14795874" y="1750320"/>
                </a:cubicBezTo>
                <a:lnTo>
                  <a:pt x="291726" y="1750320"/>
                </a:lnTo>
                <a:cubicBezTo>
                  <a:pt x="130610" y="1750320"/>
                  <a:pt x="0" y="1619710"/>
                  <a:pt x="0" y="1458594"/>
                </a:cubicBezTo>
                <a:lnTo>
                  <a:pt x="0" y="291726"/>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53084" tIns="253084" rIns="253084" bIns="253084" numCol="1" spcCol="1270" anchor="ctr" anchorCtr="0">
            <a:noAutofit/>
          </a:bodyPr>
          <a:lstStyle/>
          <a:p>
            <a:pPr marL="0" lvl="0" indent="0" algn="l" defTabSz="1955800">
              <a:lnSpc>
                <a:spcPct val="90000"/>
              </a:lnSpc>
              <a:spcBef>
                <a:spcPct val="0"/>
              </a:spcBef>
              <a:spcAft>
                <a:spcPct val="35000"/>
              </a:spcAft>
              <a:buNone/>
            </a:pPr>
            <a:r>
              <a:rPr lang="en-US" sz="4400" kern="1200" dirty="0">
                <a:effectLst/>
                <a:latin typeface="Calibri" panose="020F0502020204030204" pitchFamily="34" charset="0"/>
                <a:ea typeface="Calibri" panose="020F0502020204030204" pitchFamily="34" charset="0"/>
                <a:cs typeface="Times New Roman" panose="02020603050405020304" pitchFamily="18" charset="0"/>
              </a:rPr>
              <a:t>Explain your understanding of the difference between weather and climate.</a:t>
            </a:r>
          </a:p>
        </p:txBody>
      </p:sp>
      <p:sp>
        <p:nvSpPr>
          <p:cNvPr id="6" name="Freeform: Shape 5">
            <a:extLst>
              <a:ext uri="{FF2B5EF4-FFF2-40B4-BE49-F238E27FC236}">
                <a16:creationId xmlns:a16="http://schemas.microsoft.com/office/drawing/2014/main" id="{3CD6489C-911F-4BA9-8A7E-C807AC92F5C8}"/>
              </a:ext>
            </a:extLst>
          </p:cNvPr>
          <p:cNvSpPr/>
          <p:nvPr/>
        </p:nvSpPr>
        <p:spPr>
          <a:xfrm>
            <a:off x="1645920" y="4910960"/>
            <a:ext cx="15087600" cy="1750320"/>
          </a:xfrm>
          <a:custGeom>
            <a:avLst/>
            <a:gdLst>
              <a:gd name="connsiteX0" fmla="*/ 0 w 15087600"/>
              <a:gd name="connsiteY0" fmla="*/ 291726 h 1750320"/>
              <a:gd name="connsiteX1" fmla="*/ 291726 w 15087600"/>
              <a:gd name="connsiteY1" fmla="*/ 0 h 1750320"/>
              <a:gd name="connsiteX2" fmla="*/ 14795874 w 15087600"/>
              <a:gd name="connsiteY2" fmla="*/ 0 h 1750320"/>
              <a:gd name="connsiteX3" fmla="*/ 15087600 w 15087600"/>
              <a:gd name="connsiteY3" fmla="*/ 291726 h 1750320"/>
              <a:gd name="connsiteX4" fmla="*/ 15087600 w 15087600"/>
              <a:gd name="connsiteY4" fmla="*/ 1458594 h 1750320"/>
              <a:gd name="connsiteX5" fmla="*/ 14795874 w 15087600"/>
              <a:gd name="connsiteY5" fmla="*/ 1750320 h 1750320"/>
              <a:gd name="connsiteX6" fmla="*/ 291726 w 15087600"/>
              <a:gd name="connsiteY6" fmla="*/ 1750320 h 1750320"/>
              <a:gd name="connsiteX7" fmla="*/ 0 w 15087600"/>
              <a:gd name="connsiteY7" fmla="*/ 1458594 h 1750320"/>
              <a:gd name="connsiteX8" fmla="*/ 0 w 15087600"/>
              <a:gd name="connsiteY8" fmla="*/ 291726 h 175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87600" h="1750320">
                <a:moveTo>
                  <a:pt x="0" y="291726"/>
                </a:moveTo>
                <a:cubicBezTo>
                  <a:pt x="0" y="130610"/>
                  <a:pt x="130610" y="0"/>
                  <a:pt x="291726" y="0"/>
                </a:cubicBezTo>
                <a:lnTo>
                  <a:pt x="14795874" y="0"/>
                </a:lnTo>
                <a:cubicBezTo>
                  <a:pt x="14956990" y="0"/>
                  <a:pt x="15087600" y="130610"/>
                  <a:pt x="15087600" y="291726"/>
                </a:cubicBezTo>
                <a:lnTo>
                  <a:pt x="15087600" y="1458594"/>
                </a:lnTo>
                <a:cubicBezTo>
                  <a:pt x="15087600" y="1619710"/>
                  <a:pt x="14956990" y="1750320"/>
                  <a:pt x="14795874" y="1750320"/>
                </a:cubicBezTo>
                <a:lnTo>
                  <a:pt x="291726" y="1750320"/>
                </a:lnTo>
                <a:cubicBezTo>
                  <a:pt x="130610" y="1750320"/>
                  <a:pt x="0" y="1619710"/>
                  <a:pt x="0" y="1458594"/>
                </a:cubicBezTo>
                <a:lnTo>
                  <a:pt x="0" y="291726"/>
                </a:lnTo>
                <a:close/>
              </a:path>
            </a:pathLst>
          </a:custGeom>
        </p:spPr>
        <p:style>
          <a:lnRef idx="2">
            <a:schemeClr val="lt1">
              <a:hueOff val="0"/>
              <a:satOff val="0"/>
              <a:lumOff val="0"/>
              <a:alphaOff val="0"/>
            </a:schemeClr>
          </a:lnRef>
          <a:fillRef idx="1">
            <a:schemeClr val="accent5">
              <a:hueOff val="9300841"/>
              <a:satOff val="-3552"/>
              <a:lumOff val="-1079"/>
              <a:alphaOff val="0"/>
            </a:schemeClr>
          </a:fillRef>
          <a:effectRef idx="0">
            <a:schemeClr val="accent5">
              <a:hueOff val="9300841"/>
              <a:satOff val="-3552"/>
              <a:lumOff val="-1079"/>
              <a:alphaOff val="0"/>
            </a:schemeClr>
          </a:effectRef>
          <a:fontRef idx="minor">
            <a:schemeClr val="lt1"/>
          </a:fontRef>
        </p:style>
        <p:txBody>
          <a:bodyPr spcFirstLastPara="0" vert="horz" wrap="square" lIns="253084" tIns="253084" rIns="253084" bIns="253084" numCol="1" spcCol="1270" anchor="ctr" anchorCtr="0">
            <a:noAutofit/>
          </a:bodyPr>
          <a:lstStyle/>
          <a:p>
            <a:pPr marL="0" lvl="0" indent="0" algn="l" defTabSz="1955800">
              <a:lnSpc>
                <a:spcPct val="90000"/>
              </a:lnSpc>
              <a:spcBef>
                <a:spcPct val="0"/>
              </a:spcBef>
              <a:spcAft>
                <a:spcPct val="35000"/>
              </a:spcAft>
              <a:buNone/>
            </a:pPr>
            <a:r>
              <a:rPr lang="en-US" sz="4400" kern="1200">
                <a:latin typeface="Calibri" panose="020F0502020204030204" pitchFamily="34" charset="0"/>
                <a:ea typeface="Calibri" panose="020F0502020204030204" pitchFamily="34" charset="0"/>
                <a:cs typeface="Times New Roman" panose="02020603050405020304" pitchFamily="18" charset="0"/>
              </a:rPr>
              <a:t>E</a:t>
            </a:r>
            <a:r>
              <a:rPr lang="en-US" sz="4400" kern="1200">
                <a:effectLst/>
                <a:latin typeface="Calibri" panose="020F0502020204030204" pitchFamily="34" charset="0"/>
                <a:ea typeface="Calibri" panose="020F0502020204030204" pitchFamily="34" charset="0"/>
                <a:cs typeface="Times New Roman" panose="02020603050405020304" pitchFamily="18" charset="0"/>
              </a:rPr>
              <a:t>xplain your understanding of the types of impacts climate change will have on average temperatures and weather events. </a:t>
            </a:r>
            <a:endParaRPr lang="en-US" sz="4400" kern="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Freeform: Shape 6">
            <a:extLst>
              <a:ext uri="{FF2B5EF4-FFF2-40B4-BE49-F238E27FC236}">
                <a16:creationId xmlns:a16="http://schemas.microsoft.com/office/drawing/2014/main" id="{473C4D38-D651-42F7-A8C3-12EBF10C62D1}"/>
              </a:ext>
            </a:extLst>
          </p:cNvPr>
          <p:cNvSpPr/>
          <p:nvPr/>
        </p:nvSpPr>
        <p:spPr>
          <a:xfrm>
            <a:off x="1645920" y="6788001"/>
            <a:ext cx="15087600" cy="1750320"/>
          </a:xfrm>
          <a:custGeom>
            <a:avLst/>
            <a:gdLst>
              <a:gd name="connsiteX0" fmla="*/ 0 w 15087600"/>
              <a:gd name="connsiteY0" fmla="*/ 291726 h 1750320"/>
              <a:gd name="connsiteX1" fmla="*/ 291726 w 15087600"/>
              <a:gd name="connsiteY1" fmla="*/ 0 h 1750320"/>
              <a:gd name="connsiteX2" fmla="*/ 14795874 w 15087600"/>
              <a:gd name="connsiteY2" fmla="*/ 0 h 1750320"/>
              <a:gd name="connsiteX3" fmla="*/ 15087600 w 15087600"/>
              <a:gd name="connsiteY3" fmla="*/ 291726 h 1750320"/>
              <a:gd name="connsiteX4" fmla="*/ 15087600 w 15087600"/>
              <a:gd name="connsiteY4" fmla="*/ 1458594 h 1750320"/>
              <a:gd name="connsiteX5" fmla="*/ 14795874 w 15087600"/>
              <a:gd name="connsiteY5" fmla="*/ 1750320 h 1750320"/>
              <a:gd name="connsiteX6" fmla="*/ 291726 w 15087600"/>
              <a:gd name="connsiteY6" fmla="*/ 1750320 h 1750320"/>
              <a:gd name="connsiteX7" fmla="*/ 0 w 15087600"/>
              <a:gd name="connsiteY7" fmla="*/ 1458594 h 1750320"/>
              <a:gd name="connsiteX8" fmla="*/ 0 w 15087600"/>
              <a:gd name="connsiteY8" fmla="*/ 291726 h 175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87600" h="1750320">
                <a:moveTo>
                  <a:pt x="0" y="291726"/>
                </a:moveTo>
                <a:cubicBezTo>
                  <a:pt x="0" y="130610"/>
                  <a:pt x="130610" y="0"/>
                  <a:pt x="291726" y="0"/>
                </a:cubicBezTo>
                <a:lnTo>
                  <a:pt x="14795874" y="0"/>
                </a:lnTo>
                <a:cubicBezTo>
                  <a:pt x="14956990" y="0"/>
                  <a:pt x="15087600" y="130610"/>
                  <a:pt x="15087600" y="291726"/>
                </a:cubicBezTo>
                <a:lnTo>
                  <a:pt x="15087600" y="1458594"/>
                </a:lnTo>
                <a:cubicBezTo>
                  <a:pt x="15087600" y="1619710"/>
                  <a:pt x="14956990" y="1750320"/>
                  <a:pt x="14795874" y="1750320"/>
                </a:cubicBezTo>
                <a:lnTo>
                  <a:pt x="291726" y="1750320"/>
                </a:lnTo>
                <a:cubicBezTo>
                  <a:pt x="130610" y="1750320"/>
                  <a:pt x="0" y="1619710"/>
                  <a:pt x="0" y="1458594"/>
                </a:cubicBezTo>
                <a:lnTo>
                  <a:pt x="0" y="291726"/>
                </a:lnTo>
                <a:close/>
              </a:path>
            </a:pathLst>
          </a:custGeom>
        </p:spPr>
        <p:style>
          <a:lnRef idx="2">
            <a:schemeClr val="lt1">
              <a:hueOff val="0"/>
              <a:satOff val="0"/>
              <a:lumOff val="0"/>
              <a:alphaOff val="0"/>
            </a:schemeClr>
          </a:lnRef>
          <a:fillRef idx="1">
            <a:schemeClr val="accent5">
              <a:hueOff val="18601683"/>
              <a:satOff val="-7104"/>
              <a:lumOff val="-2157"/>
              <a:alphaOff val="0"/>
            </a:schemeClr>
          </a:fillRef>
          <a:effectRef idx="0">
            <a:schemeClr val="accent5">
              <a:hueOff val="18601683"/>
              <a:satOff val="-7104"/>
              <a:lumOff val="-2157"/>
              <a:alphaOff val="0"/>
            </a:schemeClr>
          </a:effectRef>
          <a:fontRef idx="minor">
            <a:schemeClr val="lt1"/>
          </a:fontRef>
        </p:style>
        <p:txBody>
          <a:bodyPr spcFirstLastPara="0" vert="horz" wrap="square" lIns="253084" tIns="253084" rIns="253084" bIns="253084" numCol="1" spcCol="1270" anchor="ctr" anchorCtr="0">
            <a:noAutofit/>
          </a:bodyPr>
          <a:lstStyle/>
          <a:p>
            <a:pPr marL="0" lvl="0" indent="0" algn="l" defTabSz="1955800">
              <a:lnSpc>
                <a:spcPct val="90000"/>
              </a:lnSpc>
              <a:spcBef>
                <a:spcPct val="0"/>
              </a:spcBef>
              <a:spcAft>
                <a:spcPct val="35000"/>
              </a:spcAft>
              <a:buNone/>
            </a:pPr>
            <a:r>
              <a:rPr lang="en-US" sz="4400" kern="1200">
                <a:effectLst/>
                <a:latin typeface="Calibri" panose="020F0502020204030204" pitchFamily="34" charset="0"/>
                <a:ea typeface="Calibri" panose="020F0502020204030204" pitchFamily="34" charset="0"/>
                <a:cs typeface="Times New Roman" panose="02020603050405020304" pitchFamily="18" charset="0"/>
              </a:rPr>
              <a:t>Explain your understanding of the types of impacts climate change will have on animals, people and the environment</a:t>
            </a:r>
            <a:endParaRPr lang="en-US" sz="4400" kern="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55485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02480-1A86-466B-A82C-9A3EE4C3C23D}"/>
              </a:ext>
            </a:extLst>
          </p:cNvPr>
          <p:cNvSpPr>
            <a:spLocks noGrp="1"/>
          </p:cNvSpPr>
          <p:nvPr>
            <p:ph type="title"/>
          </p:nvPr>
        </p:nvSpPr>
        <p:spPr>
          <a:xfrm>
            <a:off x="1645920" y="429904"/>
            <a:ext cx="15087600" cy="2176136"/>
          </a:xfrm>
        </p:spPr>
        <p:txBody>
          <a:bodyPr>
            <a:normAutofit/>
          </a:bodyPr>
          <a:lstStyle/>
          <a:p>
            <a:r>
              <a:rPr lang="en-US" dirty="0"/>
              <a:t>Problem</a:t>
            </a:r>
          </a:p>
        </p:txBody>
      </p:sp>
      <p:graphicFrame>
        <p:nvGraphicFramePr>
          <p:cNvPr id="5" name="Content Placeholder 2">
            <a:extLst>
              <a:ext uri="{FF2B5EF4-FFF2-40B4-BE49-F238E27FC236}">
                <a16:creationId xmlns:a16="http://schemas.microsoft.com/office/drawing/2014/main" id="{B6DCDE97-6048-4A49-9AC6-F128F8A9272E}"/>
              </a:ext>
            </a:extLst>
          </p:cNvPr>
          <p:cNvGraphicFramePr>
            <a:graphicFrameLocks noGrp="1"/>
          </p:cNvGraphicFramePr>
          <p:nvPr>
            <p:ph idx="1"/>
            <p:extLst>
              <p:ext uri="{D42A27DB-BD31-4B8C-83A1-F6EECF244321}">
                <p14:modId xmlns:p14="http://schemas.microsoft.com/office/powerpoint/2010/main" val="2244270917"/>
              </p:ext>
            </p:extLst>
          </p:nvPr>
        </p:nvGraphicFramePr>
        <p:xfrm>
          <a:off x="1645444" y="3147772"/>
          <a:ext cx="15087600" cy="56791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765189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7F93CB3-555F-4601-A486-59E82D9E81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79472" cy="10287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62F2601-C4CE-4B73-A162-D5A14E5191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 y="0"/>
            <a:ext cx="6076186" cy="10287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9B4CA9D7-5ED4-4F60-99B6-95419B620A02}"/>
              </a:ext>
            </a:extLst>
          </p:cNvPr>
          <p:cNvSpPr>
            <a:spLocks noGrp="1"/>
          </p:cNvSpPr>
          <p:nvPr>
            <p:ph type="title"/>
          </p:nvPr>
        </p:nvSpPr>
        <p:spPr>
          <a:xfrm>
            <a:off x="738555" y="775252"/>
            <a:ext cx="4627266" cy="8659260"/>
          </a:xfrm>
        </p:spPr>
        <p:txBody>
          <a:bodyPr anchor="ctr">
            <a:normAutofit/>
          </a:bodyPr>
          <a:lstStyle/>
          <a:p>
            <a:r>
              <a:rPr lang="en-US" sz="5400">
                <a:solidFill>
                  <a:srgbClr val="FFFFFF"/>
                </a:solidFill>
              </a:rPr>
              <a:t>Group Task</a:t>
            </a:r>
          </a:p>
        </p:txBody>
      </p:sp>
      <p:sp>
        <p:nvSpPr>
          <p:cNvPr id="13" name="Rectangle 12">
            <a:extLst>
              <a:ext uri="{FF2B5EF4-FFF2-40B4-BE49-F238E27FC236}">
                <a16:creationId xmlns:a16="http://schemas.microsoft.com/office/drawing/2014/main" id="{3FAE6B79-0440-457F-9036-C4C3042254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0106" y="0"/>
            <a:ext cx="96012" cy="10287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5" name="Content Placeholder 2">
            <a:extLst>
              <a:ext uri="{FF2B5EF4-FFF2-40B4-BE49-F238E27FC236}">
                <a16:creationId xmlns:a16="http://schemas.microsoft.com/office/drawing/2014/main" id="{DE5CCB66-344F-47B7-9D28-C824AC67B10A}"/>
              </a:ext>
            </a:extLst>
          </p:cNvPr>
          <p:cNvGraphicFramePr>
            <a:graphicFrameLocks noGrp="1"/>
          </p:cNvGraphicFramePr>
          <p:nvPr>
            <p:ph idx="1"/>
            <p:extLst>
              <p:ext uri="{D42A27DB-BD31-4B8C-83A1-F6EECF244321}">
                <p14:modId xmlns:p14="http://schemas.microsoft.com/office/powerpoint/2010/main" val="3279004252"/>
              </p:ext>
            </p:extLst>
          </p:nvPr>
        </p:nvGraphicFramePr>
        <p:xfrm>
          <a:off x="7112794" y="959644"/>
          <a:ext cx="10196513" cy="84748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296242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E40B6-3007-47E8-B074-D08E6D62E180}"/>
              </a:ext>
            </a:extLst>
          </p:cNvPr>
          <p:cNvSpPr>
            <a:spLocks noGrp="1"/>
          </p:cNvSpPr>
          <p:nvPr>
            <p:ph type="title"/>
          </p:nvPr>
        </p:nvSpPr>
        <p:spPr>
          <a:xfrm>
            <a:off x="11201400" y="1638300"/>
            <a:ext cx="6400800" cy="5529023"/>
          </a:xfrm>
        </p:spPr>
        <p:txBody>
          <a:bodyPr vert="horz" lIns="91440" tIns="45720" rIns="91440" bIns="45720" rtlCol="0" anchor="b">
            <a:normAutofit/>
          </a:bodyPr>
          <a:lstStyle/>
          <a:p>
            <a:pPr defTabSz="914400"/>
            <a:r>
              <a:rPr lang="en-US" sz="7700" spc="-50" dirty="0">
                <a:solidFill>
                  <a:schemeClr val="tx1">
                    <a:lumMod val="85000"/>
                    <a:lumOff val="15000"/>
                  </a:schemeClr>
                </a:solidFill>
              </a:rPr>
              <a:t>Module 10:</a:t>
            </a:r>
            <a:br>
              <a:rPr lang="en-US" sz="7700" spc="-50" dirty="0">
                <a:solidFill>
                  <a:schemeClr val="tx1">
                    <a:lumMod val="85000"/>
                    <a:lumOff val="15000"/>
                  </a:schemeClr>
                </a:solidFill>
              </a:rPr>
            </a:br>
            <a:br>
              <a:rPr lang="en-US" sz="7700" spc="-50" dirty="0">
                <a:solidFill>
                  <a:schemeClr val="tx1">
                    <a:lumMod val="85000"/>
                    <a:lumOff val="15000"/>
                  </a:schemeClr>
                </a:solidFill>
              </a:rPr>
            </a:br>
            <a:r>
              <a:rPr lang="en-US" sz="7700" spc="-50" dirty="0">
                <a:solidFill>
                  <a:schemeClr val="tx1">
                    <a:lumMod val="85000"/>
                    <a:lumOff val="15000"/>
                  </a:schemeClr>
                </a:solidFill>
              </a:rPr>
              <a:t>Communication </a:t>
            </a:r>
            <a:br>
              <a:rPr lang="en-US" sz="7700" spc="-50" dirty="0">
                <a:solidFill>
                  <a:schemeClr val="tx1">
                    <a:lumMod val="85000"/>
                    <a:lumOff val="15000"/>
                  </a:schemeClr>
                </a:solidFill>
              </a:rPr>
            </a:br>
            <a:r>
              <a:rPr lang="en-US" sz="7700" spc="-50" dirty="0">
                <a:solidFill>
                  <a:schemeClr val="tx1">
                    <a:lumMod val="85000"/>
                    <a:lumOff val="15000"/>
                  </a:schemeClr>
                </a:solidFill>
              </a:rPr>
              <a:t>and Mitigation</a:t>
            </a:r>
          </a:p>
        </p:txBody>
      </p:sp>
      <p:pic>
        <p:nvPicPr>
          <p:cNvPr id="5" name="Picture 4">
            <a:extLst>
              <a:ext uri="{FF2B5EF4-FFF2-40B4-BE49-F238E27FC236}">
                <a16:creationId xmlns:a16="http://schemas.microsoft.com/office/drawing/2014/main" id="{EEBBF4E4-8B45-49E7-BB94-81B4DD4EE52F}"/>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242" r="1242"/>
          <a:stretch/>
        </p:blipFill>
        <p:spPr>
          <a:xfrm>
            <a:off x="1206559" y="960121"/>
            <a:ext cx="9857204" cy="7581234"/>
          </a:xfrm>
          <a:prstGeom prst="rect">
            <a:avLst/>
          </a:prstGeom>
        </p:spPr>
      </p:pic>
      <p:sp>
        <p:nvSpPr>
          <p:cNvPr id="3" name="TextBox 2">
            <a:extLst>
              <a:ext uri="{FF2B5EF4-FFF2-40B4-BE49-F238E27FC236}">
                <a16:creationId xmlns:a16="http://schemas.microsoft.com/office/drawing/2014/main" id="{F048D392-333E-4504-96DF-767F4B54513B}"/>
              </a:ext>
            </a:extLst>
          </p:cNvPr>
          <p:cNvSpPr txBox="1"/>
          <p:nvPr/>
        </p:nvSpPr>
        <p:spPr>
          <a:xfrm>
            <a:off x="1206559" y="8541355"/>
            <a:ext cx="9857204" cy="230832"/>
          </a:xfrm>
          <a:prstGeom prst="rect">
            <a:avLst/>
          </a:prstGeom>
          <a:noFill/>
        </p:spPr>
        <p:txBody>
          <a:bodyPr wrap="square" rtlCol="0">
            <a:spAutoFit/>
          </a:bodyPr>
          <a:lstStyle/>
          <a:p>
            <a:r>
              <a:rPr lang="en-US" sz="900">
                <a:hlinkClick r:id="rId4" tooltip="http://www.cultura21.net/karamoja/html/resources/photos/herding.php"/>
              </a:rPr>
              <a:t>This Photo</a:t>
            </a:r>
            <a:r>
              <a:rPr lang="en-US" sz="900"/>
              <a:t> by Unknown Author is licensed under </a:t>
            </a:r>
            <a:r>
              <a:rPr lang="en-US" sz="900">
                <a:hlinkClick r:id="rId5" tooltip="https://creativecommons.org/licenses/by-nc-sa/3.0/"/>
              </a:rPr>
              <a:t>CC BY-SA-NC</a:t>
            </a:r>
            <a:endParaRPr lang="en-US" sz="900"/>
          </a:p>
        </p:txBody>
      </p:sp>
    </p:spTree>
    <p:extLst>
      <p:ext uri="{BB962C8B-B14F-4D97-AF65-F5344CB8AC3E}">
        <p14:creationId xmlns:p14="http://schemas.microsoft.com/office/powerpoint/2010/main" val="17086048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FD2A3-2791-4BC7-89A3-096D4DFB5531}"/>
              </a:ext>
            </a:extLst>
          </p:cNvPr>
          <p:cNvSpPr>
            <a:spLocks noGrp="1"/>
          </p:cNvSpPr>
          <p:nvPr>
            <p:ph type="title"/>
          </p:nvPr>
        </p:nvSpPr>
        <p:spPr/>
        <p:txBody>
          <a:bodyPr/>
          <a:lstStyle/>
          <a:p>
            <a:r>
              <a:rPr lang="en-US" dirty="0"/>
              <a:t>Opening Questions</a:t>
            </a:r>
          </a:p>
        </p:txBody>
      </p:sp>
      <p:graphicFrame>
        <p:nvGraphicFramePr>
          <p:cNvPr id="5" name="Content Placeholder 2">
            <a:extLst>
              <a:ext uri="{FF2B5EF4-FFF2-40B4-BE49-F238E27FC236}">
                <a16:creationId xmlns:a16="http://schemas.microsoft.com/office/drawing/2014/main" id="{78C0E1C5-A743-44A6-BC17-4F21FA7B9B1F}"/>
              </a:ext>
            </a:extLst>
          </p:cNvPr>
          <p:cNvGraphicFramePr>
            <a:graphicFrameLocks noGrp="1"/>
          </p:cNvGraphicFramePr>
          <p:nvPr>
            <p:ph idx="1"/>
            <p:extLst>
              <p:ext uri="{D42A27DB-BD31-4B8C-83A1-F6EECF244321}">
                <p14:modId xmlns:p14="http://schemas.microsoft.com/office/powerpoint/2010/main" val="2271461390"/>
              </p:ext>
            </p:extLst>
          </p:nvPr>
        </p:nvGraphicFramePr>
        <p:xfrm>
          <a:off x="1645920" y="2768601"/>
          <a:ext cx="15087600" cy="6035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5071811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02480-1A86-466B-A82C-9A3EE4C3C23D}"/>
              </a:ext>
            </a:extLst>
          </p:cNvPr>
          <p:cNvSpPr>
            <a:spLocks noGrp="1"/>
          </p:cNvSpPr>
          <p:nvPr>
            <p:ph type="title"/>
          </p:nvPr>
        </p:nvSpPr>
        <p:spPr>
          <a:xfrm>
            <a:off x="1645920" y="429904"/>
            <a:ext cx="15087600" cy="2176136"/>
          </a:xfrm>
        </p:spPr>
        <p:txBody>
          <a:bodyPr>
            <a:normAutofit/>
          </a:bodyPr>
          <a:lstStyle/>
          <a:p>
            <a:r>
              <a:rPr lang="en-US" dirty="0"/>
              <a:t>Group Discussion Questions</a:t>
            </a:r>
          </a:p>
        </p:txBody>
      </p:sp>
      <p:graphicFrame>
        <p:nvGraphicFramePr>
          <p:cNvPr id="5" name="Content Placeholder 2">
            <a:extLst>
              <a:ext uri="{FF2B5EF4-FFF2-40B4-BE49-F238E27FC236}">
                <a16:creationId xmlns:a16="http://schemas.microsoft.com/office/drawing/2014/main" id="{B6DCDE97-6048-4A49-9AC6-F128F8A9272E}"/>
              </a:ext>
            </a:extLst>
          </p:cNvPr>
          <p:cNvGraphicFramePr>
            <a:graphicFrameLocks noGrp="1"/>
          </p:cNvGraphicFramePr>
          <p:nvPr>
            <p:ph idx="1"/>
            <p:extLst>
              <p:ext uri="{D42A27DB-BD31-4B8C-83A1-F6EECF244321}">
                <p14:modId xmlns:p14="http://schemas.microsoft.com/office/powerpoint/2010/main" val="211565955"/>
              </p:ext>
            </p:extLst>
          </p:nvPr>
        </p:nvGraphicFramePr>
        <p:xfrm>
          <a:off x="1645444" y="3147772"/>
          <a:ext cx="15087600" cy="56791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808761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02480-1A86-466B-A82C-9A3EE4C3C23D}"/>
              </a:ext>
            </a:extLst>
          </p:cNvPr>
          <p:cNvSpPr>
            <a:spLocks noGrp="1"/>
          </p:cNvSpPr>
          <p:nvPr>
            <p:ph type="title"/>
          </p:nvPr>
        </p:nvSpPr>
        <p:spPr>
          <a:xfrm>
            <a:off x="1645920" y="429904"/>
            <a:ext cx="15087600" cy="2176136"/>
          </a:xfrm>
        </p:spPr>
        <p:txBody>
          <a:bodyPr>
            <a:normAutofit/>
          </a:bodyPr>
          <a:lstStyle/>
          <a:p>
            <a:r>
              <a:rPr lang="en-US" dirty="0"/>
              <a:t>Problem</a:t>
            </a:r>
          </a:p>
        </p:txBody>
      </p:sp>
      <p:graphicFrame>
        <p:nvGraphicFramePr>
          <p:cNvPr id="5" name="Content Placeholder 2">
            <a:extLst>
              <a:ext uri="{FF2B5EF4-FFF2-40B4-BE49-F238E27FC236}">
                <a16:creationId xmlns:a16="http://schemas.microsoft.com/office/drawing/2014/main" id="{B6DCDE97-6048-4A49-9AC6-F128F8A9272E}"/>
              </a:ext>
            </a:extLst>
          </p:cNvPr>
          <p:cNvGraphicFramePr>
            <a:graphicFrameLocks noGrp="1"/>
          </p:cNvGraphicFramePr>
          <p:nvPr>
            <p:ph idx="1"/>
            <p:extLst>
              <p:ext uri="{D42A27DB-BD31-4B8C-83A1-F6EECF244321}">
                <p14:modId xmlns:p14="http://schemas.microsoft.com/office/powerpoint/2010/main" val="4294899470"/>
              </p:ext>
            </p:extLst>
          </p:nvPr>
        </p:nvGraphicFramePr>
        <p:xfrm>
          <a:off x="1645444" y="3147772"/>
          <a:ext cx="15087600" cy="56791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415395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7F93CB3-555F-4601-A486-59E82D9E81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79472" cy="10287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62F2601-C4CE-4B73-A162-D5A14E5191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 y="0"/>
            <a:ext cx="6076186" cy="10287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633987B1-39C2-4909-B1E1-5E57B03D9525}"/>
              </a:ext>
            </a:extLst>
          </p:cNvPr>
          <p:cNvSpPr>
            <a:spLocks noGrp="1"/>
          </p:cNvSpPr>
          <p:nvPr>
            <p:ph type="title"/>
          </p:nvPr>
        </p:nvSpPr>
        <p:spPr>
          <a:xfrm>
            <a:off x="738555" y="775252"/>
            <a:ext cx="4627266" cy="8659260"/>
          </a:xfrm>
        </p:spPr>
        <p:txBody>
          <a:bodyPr anchor="ctr">
            <a:normAutofit/>
          </a:bodyPr>
          <a:lstStyle/>
          <a:p>
            <a:r>
              <a:rPr lang="en-US" sz="5400" dirty="0">
                <a:solidFill>
                  <a:srgbClr val="FFFFFF"/>
                </a:solidFill>
              </a:rPr>
              <a:t>Example Strategies from the JRA-OT</a:t>
            </a:r>
            <a:br>
              <a:rPr lang="en-US" sz="5400" dirty="0">
                <a:solidFill>
                  <a:srgbClr val="FFFFFF"/>
                </a:solidFill>
              </a:rPr>
            </a:br>
            <a:br>
              <a:rPr lang="en-US" sz="5400" dirty="0">
                <a:solidFill>
                  <a:srgbClr val="FFFFFF"/>
                </a:solidFill>
              </a:rPr>
            </a:br>
            <a:br>
              <a:rPr lang="en-US" sz="5400" dirty="0">
                <a:solidFill>
                  <a:srgbClr val="FFFFFF"/>
                </a:solidFill>
              </a:rPr>
            </a:br>
            <a:r>
              <a:rPr lang="en-US" sz="5400" dirty="0">
                <a:solidFill>
                  <a:srgbClr val="FFFFFF"/>
                </a:solidFill>
              </a:rPr>
              <a:t>*</a:t>
            </a:r>
            <a:r>
              <a:rPr lang="en-US" sz="4000" dirty="0">
                <a:solidFill>
                  <a:srgbClr val="FFFFFF"/>
                </a:solidFill>
              </a:rPr>
              <a:t>Climate Change Consideration is our addition.</a:t>
            </a:r>
          </a:p>
        </p:txBody>
      </p:sp>
      <p:sp>
        <p:nvSpPr>
          <p:cNvPr id="13" name="Rectangle 12">
            <a:extLst>
              <a:ext uri="{FF2B5EF4-FFF2-40B4-BE49-F238E27FC236}">
                <a16:creationId xmlns:a16="http://schemas.microsoft.com/office/drawing/2014/main" id="{3FAE6B79-0440-457F-9036-C4C3042254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0106" y="0"/>
            <a:ext cx="96012" cy="10287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5" name="Content Placeholder 2">
            <a:extLst>
              <a:ext uri="{FF2B5EF4-FFF2-40B4-BE49-F238E27FC236}">
                <a16:creationId xmlns:a16="http://schemas.microsoft.com/office/drawing/2014/main" id="{34FDEFF2-7628-4C8B-8E40-137C4282E2B7}"/>
              </a:ext>
            </a:extLst>
          </p:cNvPr>
          <p:cNvGraphicFramePr>
            <a:graphicFrameLocks noGrp="1"/>
          </p:cNvGraphicFramePr>
          <p:nvPr>
            <p:ph idx="1"/>
            <p:extLst>
              <p:ext uri="{D42A27DB-BD31-4B8C-83A1-F6EECF244321}">
                <p14:modId xmlns:p14="http://schemas.microsoft.com/office/powerpoint/2010/main" val="3707051990"/>
              </p:ext>
            </p:extLst>
          </p:nvPr>
        </p:nvGraphicFramePr>
        <p:xfrm>
          <a:off x="7112794" y="959644"/>
          <a:ext cx="10196513" cy="84748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404686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Retrospect">
  <a:themeElements>
    <a:clrScheme name="Retrospect">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BAB94BD4-5D6D-4148-AB57-A4CCF1FD4E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5523750F2EA7E498AA2105EC9C5426D" ma:contentTypeVersion="13" ma:contentTypeDescription="Create a new document." ma:contentTypeScope="" ma:versionID="787c5f8f4d0a56b7f89be683b6e200aa">
  <xsd:schema xmlns:xsd="http://www.w3.org/2001/XMLSchema" xmlns:xs="http://www.w3.org/2001/XMLSchema" xmlns:p="http://schemas.microsoft.com/office/2006/metadata/properties" xmlns:ns3="00243073-f72f-4e2a-8e30-d81e1d0b7cc7" xmlns:ns4="04615eed-65f3-459d-8760-7ab8ff0b08f2" targetNamespace="http://schemas.microsoft.com/office/2006/metadata/properties" ma:root="true" ma:fieldsID="37432774ef00c2f017b9d4e4fa2e0ec8" ns3:_="" ns4:_="">
    <xsd:import namespace="00243073-f72f-4e2a-8e30-d81e1d0b7cc7"/>
    <xsd:import namespace="04615eed-65f3-459d-8760-7ab8ff0b08f2"/>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243073-f72f-4e2a-8e30-d81e1d0b7c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4615eed-65f3-459d-8760-7ab8ff0b08f2"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63799ED-B5A2-4413-A4CA-B739D32B7C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0243073-f72f-4e2a-8e30-d81e1d0b7cc7"/>
    <ds:schemaRef ds:uri="04615eed-65f3-459d-8760-7ab8ff0b08f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218AC3-905D-4BB6-9E01-8E8134341BE8}">
  <ds:schemaRefs>
    <ds:schemaRef ds:uri="http://schemas.microsoft.com/sharepoint/v3/contenttype/forms"/>
  </ds:schemaRefs>
</ds:datastoreItem>
</file>

<file path=customXml/itemProps3.xml><?xml version="1.0" encoding="utf-8"?>
<ds:datastoreItem xmlns:ds="http://schemas.openxmlformats.org/officeDocument/2006/customXml" ds:itemID="{FE8CE9E2-2D8B-4032-B1A0-9FA4140C4857}">
  <ds:schemaRefs>
    <ds:schemaRef ds:uri="http://www.w3.org/XML/1998/namespace"/>
    <ds:schemaRef ds:uri="http://schemas.microsoft.com/office/2006/documentManagement/types"/>
    <ds:schemaRef ds:uri="http://schemas.microsoft.com/office/2006/metadata/properties"/>
    <ds:schemaRef ds:uri="http://purl.org/dc/terms/"/>
    <ds:schemaRef ds:uri="http://purl.org/dc/dcmitype/"/>
    <ds:schemaRef ds:uri="00243073-f72f-4e2a-8e30-d81e1d0b7cc7"/>
    <ds:schemaRef ds:uri="http://purl.org/dc/elements/1.1/"/>
    <ds:schemaRef ds:uri="http://schemas.openxmlformats.org/package/2006/metadata/core-properties"/>
    <ds:schemaRef ds:uri="http://schemas.microsoft.com/office/infopath/2007/PartnerControls"/>
    <ds:schemaRef ds:uri="04615eed-65f3-459d-8760-7ab8ff0b08f2"/>
  </ds:schemaRefs>
</ds:datastoreItem>
</file>

<file path=docProps/app.xml><?xml version="1.0" encoding="utf-8"?>
<Properties xmlns="http://schemas.openxmlformats.org/officeDocument/2006/extended-properties" xmlns:vt="http://schemas.openxmlformats.org/officeDocument/2006/docPropsVTypes">
  <Template>Retrospect</Template>
  <TotalTime>34192</TotalTime>
  <Words>4909</Words>
  <Application>Microsoft Office PowerPoint</Application>
  <PresentationFormat>Custom</PresentationFormat>
  <Paragraphs>400</Paragraphs>
  <Slides>66</Slides>
  <Notes>57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66</vt:i4>
      </vt:variant>
    </vt:vector>
  </HeadingPairs>
  <TitlesOfParts>
    <vt:vector size="74" baseType="lpstr">
      <vt:lpstr>Montserrat Light</vt:lpstr>
      <vt:lpstr>Cinzel</vt:lpstr>
      <vt:lpstr>Calibri</vt:lpstr>
      <vt:lpstr>DuplicateSans-Medium</vt:lpstr>
      <vt:lpstr>Montserrat Light Italics</vt:lpstr>
      <vt:lpstr>Arial</vt:lpstr>
      <vt:lpstr>Calibri Light</vt:lpstr>
      <vt:lpstr>Retrospect</vt:lpstr>
      <vt:lpstr>PowerPoint Presentation</vt:lpstr>
      <vt:lpstr>Opening Questions </vt:lpstr>
      <vt:lpstr>Session 1: Principles of Risk Assessment </vt:lpstr>
      <vt:lpstr>Principles of Risk Assessment</vt:lpstr>
      <vt:lpstr>Zoonotic Disease</vt:lpstr>
      <vt:lpstr>Components of Risk Assessment</vt:lpstr>
      <vt:lpstr>Methods of Risk Assessment</vt:lpstr>
      <vt:lpstr>Activity 1</vt:lpstr>
      <vt:lpstr>Discussion Questions</vt:lpstr>
      <vt:lpstr>Joint Risk Analysis</vt:lpstr>
      <vt:lpstr>Session 2: Introduction to PBL</vt:lpstr>
      <vt:lpstr>Opening Questions</vt:lpstr>
      <vt:lpstr>Group Work Ground Rules</vt:lpstr>
      <vt:lpstr>Role of the Facilitator in PBL</vt:lpstr>
      <vt:lpstr>Roles of the Students</vt:lpstr>
      <vt:lpstr>Case Study: Rift Valley Fever</vt:lpstr>
      <vt:lpstr>Case Study: Rift Valley Fever</vt:lpstr>
      <vt:lpstr>Problem</vt:lpstr>
      <vt:lpstr>Group Questions: </vt:lpstr>
      <vt:lpstr>Information needs</vt:lpstr>
      <vt:lpstr>Module 3:Pathogens</vt:lpstr>
      <vt:lpstr>Opening Questions</vt:lpstr>
      <vt:lpstr>Group Task: Pathogen Model</vt:lpstr>
      <vt:lpstr>Module 4: Characterizing RVFV</vt:lpstr>
      <vt:lpstr>Opening Questions</vt:lpstr>
      <vt:lpstr>Chain of Infection</vt:lpstr>
      <vt:lpstr>Infectious Agent</vt:lpstr>
      <vt:lpstr>Reservoirs</vt:lpstr>
      <vt:lpstr>Portal of Exit</vt:lpstr>
      <vt:lpstr>Modes of Transmission Routes or methods by which the infectious agent moves or is carried from one place to another to reach a new host.  </vt:lpstr>
      <vt:lpstr>Portal of Entry</vt:lpstr>
      <vt:lpstr>Susceptible Host</vt:lpstr>
      <vt:lpstr>Chain of Infection for Rift Valley Fever</vt:lpstr>
      <vt:lpstr>Reflection Questions</vt:lpstr>
      <vt:lpstr>Module 5: Risk Pathways</vt:lpstr>
      <vt:lpstr>Opening Questions</vt:lpstr>
      <vt:lpstr>Group Task</vt:lpstr>
      <vt:lpstr>Group Task</vt:lpstr>
      <vt:lpstr>PowerPoint Presentation</vt:lpstr>
      <vt:lpstr>Module 6: Risk Assessment Questions</vt:lpstr>
      <vt:lpstr>Opening Questions</vt:lpstr>
      <vt:lpstr>Problem</vt:lpstr>
      <vt:lpstr>Discussion Questions</vt:lpstr>
      <vt:lpstr>Group Task</vt:lpstr>
      <vt:lpstr>What is the likelihood and impact of nomadic herders in the Moroto district becoming critically ill from exposure to RVFV during cattle drives in the rainy season and the dry season?  </vt:lpstr>
      <vt:lpstr>Module 7: Qualitative Likelihood Assessment</vt:lpstr>
      <vt:lpstr>Opening Questions</vt:lpstr>
      <vt:lpstr>Group Discussion Prompt</vt:lpstr>
      <vt:lpstr>Estimating Likelihood: JRA-OT Approach</vt:lpstr>
      <vt:lpstr>Group Task</vt:lpstr>
      <vt:lpstr>Module 8: Qualitative Impact Assessment</vt:lpstr>
      <vt:lpstr>Opening Questions</vt:lpstr>
      <vt:lpstr>Problem</vt:lpstr>
      <vt:lpstr>Group Task</vt:lpstr>
      <vt:lpstr>Estimating Impact: JRA-OT Approach </vt:lpstr>
      <vt:lpstr>Risk Assessment Matrix: JRA-OT</vt:lpstr>
      <vt:lpstr>Module 9: Climate Change Challenge</vt:lpstr>
      <vt:lpstr>Opening Questions</vt:lpstr>
      <vt:lpstr>Problem</vt:lpstr>
      <vt:lpstr>Group Task</vt:lpstr>
      <vt:lpstr>Module 10:  Communication  and Mitigation</vt:lpstr>
      <vt:lpstr>Opening Questions</vt:lpstr>
      <vt:lpstr>Group Discussion Questions</vt:lpstr>
      <vt:lpstr>Problem</vt:lpstr>
      <vt:lpstr>Example Strategies from the JRA-OT   *Climate Change Consideration is our addition.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 Health Workforce Academies'</dc:title>
  <dc:creator>Terra Kelly</dc:creator>
  <cp:lastModifiedBy>Cheryl Meehan</cp:lastModifiedBy>
  <cp:revision>28</cp:revision>
  <dcterms:created xsi:type="dcterms:W3CDTF">2006-08-16T00:00:00Z</dcterms:created>
  <dcterms:modified xsi:type="dcterms:W3CDTF">2021-10-01T21:04:14Z</dcterms:modified>
  <dc:identifier>DAEm0j0Gbtw</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0x010100D5523750F2EA7E498AA2105EC9C5426D</vt:lpwstr>
  </property>
</Properties>
</file>