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colors8.xml" ContentType="application/vnd.openxmlformats-officedocument.drawingml.diagramColors+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8.xml" ContentType="application/vnd.openxmlformats-officedocument.presentationml.notesSlide+xml"/>
  <Override PartName="/ppt/diagrams/drawing8.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quickStyle8.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44"/>
  </p:notesMasterIdLst>
  <p:sldIdLst>
    <p:sldId id="256" r:id="rId2"/>
    <p:sldId id="285" r:id="rId3"/>
    <p:sldId id="291" r:id="rId4"/>
    <p:sldId id="292" r:id="rId5"/>
    <p:sldId id="288" r:id="rId6"/>
    <p:sldId id="297" r:id="rId7"/>
    <p:sldId id="293" r:id="rId8"/>
    <p:sldId id="298" r:id="rId9"/>
    <p:sldId id="289" r:id="rId10"/>
    <p:sldId id="290" r:id="rId11"/>
    <p:sldId id="295" r:id="rId12"/>
    <p:sldId id="265" r:id="rId13"/>
    <p:sldId id="299" r:id="rId14"/>
    <p:sldId id="300" r:id="rId15"/>
    <p:sldId id="301" r:id="rId16"/>
    <p:sldId id="286" r:id="rId17"/>
    <p:sldId id="258" r:id="rId18"/>
    <p:sldId id="259" r:id="rId19"/>
    <p:sldId id="260" r:id="rId20"/>
    <p:sldId id="261" r:id="rId21"/>
    <p:sldId id="262" r:id="rId22"/>
    <p:sldId id="263" r:id="rId23"/>
    <p:sldId id="264" r:id="rId24"/>
    <p:sldId id="294" r:id="rId25"/>
    <p:sldId id="268" r:id="rId26"/>
    <p:sldId id="283" r:id="rId27"/>
    <p:sldId id="270" r:id="rId28"/>
    <p:sldId id="284" r:id="rId29"/>
    <p:sldId id="302" r:id="rId30"/>
    <p:sldId id="273" r:id="rId31"/>
    <p:sldId id="274" r:id="rId32"/>
    <p:sldId id="275" r:id="rId33"/>
    <p:sldId id="276" r:id="rId34"/>
    <p:sldId id="277" r:id="rId35"/>
    <p:sldId id="278" r:id="rId36"/>
    <p:sldId id="279" r:id="rId37"/>
    <p:sldId id="280" r:id="rId38"/>
    <p:sldId id="281" r:id="rId39"/>
    <p:sldId id="296" r:id="rId40"/>
    <p:sldId id="287" r:id="rId41"/>
    <p:sldId id="303" r:id="rId42"/>
    <p:sldId id="26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844" autoAdjust="0"/>
    <p:restoredTop sz="84427" autoAdjust="0"/>
  </p:normalViewPr>
  <p:slideViewPr>
    <p:cSldViewPr>
      <p:cViewPr>
        <p:scale>
          <a:sx n="103" d="100"/>
          <a:sy n="103" d="100"/>
        </p:scale>
        <p:origin x="-2328" y="-78"/>
      </p:cViewPr>
      <p:guideLst>
        <p:guide orient="horz" pos="2160"/>
        <p:guide pos="2880"/>
      </p:guideLst>
    </p:cSldViewPr>
  </p:slideViewPr>
  <p:notesTextViewPr>
    <p:cViewPr>
      <p:scale>
        <a:sx n="1" d="1"/>
        <a:sy n="1" d="1"/>
      </p:scale>
      <p:origin x="0" y="0"/>
    </p:cViewPr>
  </p:notesTextViewPr>
  <p:sorterViewPr>
    <p:cViewPr>
      <p:scale>
        <a:sx n="100" d="100"/>
        <a:sy n="100" d="100"/>
      </p:scale>
      <p:origin x="0" y="4950"/>
    </p:cViewPr>
  </p:sorterViewPr>
  <p:notesViewPr>
    <p:cSldViewPr>
      <p:cViewPr varScale="1">
        <p:scale>
          <a:sx n="67" d="100"/>
          <a:sy n="67" d="100"/>
        </p:scale>
        <p:origin x="-3228"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587252-9155-4349-93F9-7113D9C0F26F}" type="doc">
      <dgm:prSet loTypeId="urn:microsoft.com/office/officeart/2005/8/layout/radial1" loCatId="relationship" qsTypeId="urn:microsoft.com/office/officeart/2005/8/quickstyle/simple4" qsCatId="simple" csTypeId="urn:microsoft.com/office/officeart/2005/8/colors/colorful2" csCatId="colorful" phldr="1"/>
      <dgm:spPr/>
      <dgm:t>
        <a:bodyPr/>
        <a:lstStyle/>
        <a:p>
          <a:endParaRPr lang="en-US"/>
        </a:p>
      </dgm:t>
    </dgm:pt>
    <dgm:pt modelId="{7F4611F4-96F2-4C2C-A4EF-ED2766433C19}">
      <dgm:prSet phldrT="[Text]"/>
      <dgm:spPr/>
      <dgm:t>
        <a:bodyPr/>
        <a:lstStyle/>
        <a:p>
          <a:r>
            <a:rPr lang="en-US" dirty="0" smtClean="0"/>
            <a:t>OH Challenge</a:t>
          </a:r>
          <a:endParaRPr lang="en-US" dirty="0"/>
        </a:p>
      </dgm:t>
    </dgm:pt>
    <dgm:pt modelId="{CD17D07E-6C9C-4FA5-BB0D-56334557C6D6}" type="parTrans" cxnId="{2A7976E6-83DC-429D-A9D9-5A514884C88B}">
      <dgm:prSet/>
      <dgm:spPr/>
      <dgm:t>
        <a:bodyPr/>
        <a:lstStyle/>
        <a:p>
          <a:endParaRPr lang="en-US"/>
        </a:p>
      </dgm:t>
    </dgm:pt>
    <dgm:pt modelId="{3779FADC-0457-4617-8B65-C87FA6DD921D}" type="sibTrans" cxnId="{2A7976E6-83DC-429D-A9D9-5A514884C88B}">
      <dgm:prSet/>
      <dgm:spPr/>
      <dgm:t>
        <a:bodyPr/>
        <a:lstStyle/>
        <a:p>
          <a:endParaRPr lang="en-US"/>
        </a:p>
      </dgm:t>
    </dgm:pt>
    <dgm:pt modelId="{A24196A4-6290-4520-B483-4E8992235A24}" type="pres">
      <dgm:prSet presAssocID="{F0587252-9155-4349-93F9-7113D9C0F26F}" presName="cycle" presStyleCnt="0">
        <dgm:presLayoutVars>
          <dgm:chMax val="1"/>
          <dgm:dir/>
          <dgm:animLvl val="ctr"/>
          <dgm:resizeHandles val="exact"/>
        </dgm:presLayoutVars>
      </dgm:prSet>
      <dgm:spPr/>
      <dgm:t>
        <a:bodyPr/>
        <a:lstStyle/>
        <a:p>
          <a:endParaRPr lang="en-US"/>
        </a:p>
      </dgm:t>
    </dgm:pt>
    <dgm:pt modelId="{D50B7F93-E2F5-44E4-A0D1-6B4899A7C74A}" type="pres">
      <dgm:prSet presAssocID="{7F4611F4-96F2-4C2C-A4EF-ED2766433C19}" presName="centerShape" presStyleLbl="node0" presStyleIdx="0" presStyleCnt="1" custScaleX="68594" custScaleY="65787"/>
      <dgm:spPr/>
      <dgm:t>
        <a:bodyPr/>
        <a:lstStyle/>
        <a:p>
          <a:endParaRPr lang="en-US"/>
        </a:p>
      </dgm:t>
    </dgm:pt>
  </dgm:ptLst>
  <dgm:cxnLst>
    <dgm:cxn modelId="{47AC16AA-A562-45FD-B576-DDB0B270541F}" type="presOf" srcId="{F0587252-9155-4349-93F9-7113D9C0F26F}" destId="{A24196A4-6290-4520-B483-4E8992235A24}" srcOrd="0" destOrd="0" presId="urn:microsoft.com/office/officeart/2005/8/layout/radial1"/>
    <dgm:cxn modelId="{BFBB28F6-6C80-469E-A4C0-4AE1F90F606D}" type="presOf" srcId="{7F4611F4-96F2-4C2C-A4EF-ED2766433C19}" destId="{D50B7F93-E2F5-44E4-A0D1-6B4899A7C74A}" srcOrd="0" destOrd="0" presId="urn:microsoft.com/office/officeart/2005/8/layout/radial1"/>
    <dgm:cxn modelId="{2A7976E6-83DC-429D-A9D9-5A514884C88B}" srcId="{F0587252-9155-4349-93F9-7113D9C0F26F}" destId="{7F4611F4-96F2-4C2C-A4EF-ED2766433C19}" srcOrd="0" destOrd="0" parTransId="{CD17D07E-6C9C-4FA5-BB0D-56334557C6D6}" sibTransId="{3779FADC-0457-4617-8B65-C87FA6DD921D}"/>
    <dgm:cxn modelId="{656CF319-A215-487B-B7A7-01262D606B31}" type="presParOf" srcId="{A24196A4-6290-4520-B483-4E8992235A24}" destId="{D50B7F93-E2F5-44E4-A0D1-6B4899A7C74A}" srcOrd="0"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587252-9155-4349-93F9-7113D9C0F26F}" type="doc">
      <dgm:prSet loTypeId="urn:microsoft.com/office/officeart/2005/8/layout/radial1" loCatId="relationship" qsTypeId="urn:microsoft.com/office/officeart/2005/8/quickstyle/simple4" qsCatId="simple" csTypeId="urn:microsoft.com/office/officeart/2005/8/colors/colorful2" csCatId="colorful" phldr="1"/>
      <dgm:spPr/>
      <dgm:t>
        <a:bodyPr/>
        <a:lstStyle/>
        <a:p>
          <a:endParaRPr lang="en-US"/>
        </a:p>
      </dgm:t>
    </dgm:pt>
    <dgm:pt modelId="{7F4611F4-96F2-4C2C-A4EF-ED2766433C19}">
      <dgm:prSet phldrT="[Text]"/>
      <dgm:spPr/>
      <dgm:t>
        <a:bodyPr/>
        <a:lstStyle/>
        <a:p>
          <a:r>
            <a:rPr lang="en-US" dirty="0" smtClean="0"/>
            <a:t>OH Challenge</a:t>
          </a:r>
          <a:endParaRPr lang="en-US" dirty="0"/>
        </a:p>
      </dgm:t>
    </dgm:pt>
    <dgm:pt modelId="{CD17D07E-6C9C-4FA5-BB0D-56334557C6D6}" type="parTrans" cxnId="{2A7976E6-83DC-429D-A9D9-5A514884C88B}">
      <dgm:prSet/>
      <dgm:spPr/>
      <dgm:t>
        <a:bodyPr/>
        <a:lstStyle/>
        <a:p>
          <a:endParaRPr lang="en-US"/>
        </a:p>
      </dgm:t>
    </dgm:pt>
    <dgm:pt modelId="{3779FADC-0457-4617-8B65-C87FA6DD921D}" type="sibTrans" cxnId="{2A7976E6-83DC-429D-A9D9-5A514884C88B}">
      <dgm:prSet/>
      <dgm:spPr/>
      <dgm:t>
        <a:bodyPr/>
        <a:lstStyle/>
        <a:p>
          <a:endParaRPr lang="en-US"/>
        </a:p>
      </dgm:t>
    </dgm:pt>
    <dgm:pt modelId="{3421AE46-1F3C-4404-8060-08266449E032}">
      <dgm:prSet phldrT="[Text]"/>
      <dgm:spPr/>
      <dgm:t>
        <a:bodyPr/>
        <a:lstStyle/>
        <a:p>
          <a:pPr algn="ctr"/>
          <a:r>
            <a:rPr lang="en-US" dirty="0"/>
            <a:t>Who</a:t>
          </a:r>
        </a:p>
      </dgm:t>
    </dgm:pt>
    <dgm:pt modelId="{11A18FC9-0066-46FA-856E-789F53826ADE}" type="parTrans" cxnId="{8F05D488-BB4D-44F7-8D7B-470E8C8A98CC}">
      <dgm:prSet/>
      <dgm:spPr/>
      <dgm:t>
        <a:bodyPr/>
        <a:lstStyle/>
        <a:p>
          <a:endParaRPr lang="en-US" dirty="0"/>
        </a:p>
      </dgm:t>
    </dgm:pt>
    <dgm:pt modelId="{5FD36268-D1CE-4C5F-8664-4DDBAAC9AA51}" type="sibTrans" cxnId="{8F05D488-BB4D-44F7-8D7B-470E8C8A98CC}">
      <dgm:prSet/>
      <dgm:spPr/>
      <dgm:t>
        <a:bodyPr/>
        <a:lstStyle/>
        <a:p>
          <a:endParaRPr lang="en-US"/>
        </a:p>
      </dgm:t>
    </dgm:pt>
    <dgm:pt modelId="{A24196A4-6290-4520-B483-4E8992235A24}" type="pres">
      <dgm:prSet presAssocID="{F0587252-9155-4349-93F9-7113D9C0F26F}" presName="cycle" presStyleCnt="0">
        <dgm:presLayoutVars>
          <dgm:chMax val="1"/>
          <dgm:dir/>
          <dgm:animLvl val="ctr"/>
          <dgm:resizeHandles val="exact"/>
        </dgm:presLayoutVars>
      </dgm:prSet>
      <dgm:spPr/>
      <dgm:t>
        <a:bodyPr/>
        <a:lstStyle/>
        <a:p>
          <a:endParaRPr lang="en-US"/>
        </a:p>
      </dgm:t>
    </dgm:pt>
    <dgm:pt modelId="{D50B7F93-E2F5-44E4-A0D1-6B4899A7C74A}" type="pres">
      <dgm:prSet presAssocID="{7F4611F4-96F2-4C2C-A4EF-ED2766433C19}" presName="centerShape" presStyleLbl="node0" presStyleIdx="0" presStyleCnt="1"/>
      <dgm:spPr/>
      <dgm:t>
        <a:bodyPr/>
        <a:lstStyle/>
        <a:p>
          <a:endParaRPr lang="en-US"/>
        </a:p>
      </dgm:t>
    </dgm:pt>
    <dgm:pt modelId="{53EF37BF-557A-464E-B36F-16D5D0F8425C}" type="pres">
      <dgm:prSet presAssocID="{11A18FC9-0066-46FA-856E-789F53826ADE}" presName="Name9" presStyleLbl="parChTrans1D2" presStyleIdx="0" presStyleCnt="1"/>
      <dgm:spPr/>
      <dgm:t>
        <a:bodyPr/>
        <a:lstStyle/>
        <a:p>
          <a:endParaRPr lang="en-US"/>
        </a:p>
      </dgm:t>
    </dgm:pt>
    <dgm:pt modelId="{A3C55AE0-9E4A-4573-854D-96B640D39919}" type="pres">
      <dgm:prSet presAssocID="{11A18FC9-0066-46FA-856E-789F53826ADE}" presName="connTx" presStyleLbl="parChTrans1D2" presStyleIdx="0" presStyleCnt="1"/>
      <dgm:spPr/>
      <dgm:t>
        <a:bodyPr/>
        <a:lstStyle/>
        <a:p>
          <a:endParaRPr lang="en-US"/>
        </a:p>
      </dgm:t>
    </dgm:pt>
    <dgm:pt modelId="{F69B2875-C4C6-4429-A28F-BFF0D19F95E8}" type="pres">
      <dgm:prSet presAssocID="{3421AE46-1F3C-4404-8060-08266449E032}" presName="node" presStyleLbl="node1" presStyleIdx="0" presStyleCnt="1" custScaleX="62356" custScaleY="61185">
        <dgm:presLayoutVars>
          <dgm:bulletEnabled val="1"/>
        </dgm:presLayoutVars>
      </dgm:prSet>
      <dgm:spPr/>
      <dgm:t>
        <a:bodyPr/>
        <a:lstStyle/>
        <a:p>
          <a:endParaRPr lang="en-US"/>
        </a:p>
      </dgm:t>
    </dgm:pt>
  </dgm:ptLst>
  <dgm:cxnLst>
    <dgm:cxn modelId="{2A7976E6-83DC-429D-A9D9-5A514884C88B}" srcId="{F0587252-9155-4349-93F9-7113D9C0F26F}" destId="{7F4611F4-96F2-4C2C-A4EF-ED2766433C19}" srcOrd="0" destOrd="0" parTransId="{CD17D07E-6C9C-4FA5-BB0D-56334557C6D6}" sibTransId="{3779FADC-0457-4617-8B65-C87FA6DD921D}"/>
    <dgm:cxn modelId="{17F375B8-5574-4F37-9D6E-02DB9C67ED8F}" type="presOf" srcId="{11A18FC9-0066-46FA-856E-789F53826ADE}" destId="{A3C55AE0-9E4A-4573-854D-96B640D39919}" srcOrd="1" destOrd="0" presId="urn:microsoft.com/office/officeart/2005/8/layout/radial1"/>
    <dgm:cxn modelId="{8F05D488-BB4D-44F7-8D7B-470E8C8A98CC}" srcId="{7F4611F4-96F2-4C2C-A4EF-ED2766433C19}" destId="{3421AE46-1F3C-4404-8060-08266449E032}" srcOrd="0" destOrd="0" parTransId="{11A18FC9-0066-46FA-856E-789F53826ADE}" sibTransId="{5FD36268-D1CE-4C5F-8664-4DDBAAC9AA51}"/>
    <dgm:cxn modelId="{02A54F0D-2BD4-4E10-96BC-1D72CD0EFD6D}" type="presOf" srcId="{3421AE46-1F3C-4404-8060-08266449E032}" destId="{F69B2875-C4C6-4429-A28F-BFF0D19F95E8}" srcOrd="0" destOrd="0" presId="urn:microsoft.com/office/officeart/2005/8/layout/radial1"/>
    <dgm:cxn modelId="{AEBF090F-6DF6-4F64-AB16-68459A55F37A}" type="presOf" srcId="{11A18FC9-0066-46FA-856E-789F53826ADE}" destId="{53EF37BF-557A-464E-B36F-16D5D0F8425C}" srcOrd="0" destOrd="0" presId="urn:microsoft.com/office/officeart/2005/8/layout/radial1"/>
    <dgm:cxn modelId="{003FD1A0-FAAE-4B45-B0B5-2C4E9753141B}" type="presOf" srcId="{F0587252-9155-4349-93F9-7113D9C0F26F}" destId="{A24196A4-6290-4520-B483-4E8992235A24}" srcOrd="0" destOrd="0" presId="urn:microsoft.com/office/officeart/2005/8/layout/radial1"/>
    <dgm:cxn modelId="{DAE20A7A-9522-4D86-AD79-A0A775EEA613}" type="presOf" srcId="{7F4611F4-96F2-4C2C-A4EF-ED2766433C19}" destId="{D50B7F93-E2F5-44E4-A0D1-6B4899A7C74A}" srcOrd="0" destOrd="0" presId="urn:microsoft.com/office/officeart/2005/8/layout/radial1"/>
    <dgm:cxn modelId="{838320AF-5270-4144-B741-1960F4FE1F31}" type="presParOf" srcId="{A24196A4-6290-4520-B483-4E8992235A24}" destId="{D50B7F93-E2F5-44E4-A0D1-6B4899A7C74A}" srcOrd="0" destOrd="0" presId="urn:microsoft.com/office/officeart/2005/8/layout/radial1"/>
    <dgm:cxn modelId="{68B3AF41-EBA6-44D4-8200-FEE23DAC4F3B}" type="presParOf" srcId="{A24196A4-6290-4520-B483-4E8992235A24}" destId="{53EF37BF-557A-464E-B36F-16D5D0F8425C}" srcOrd="1" destOrd="0" presId="urn:microsoft.com/office/officeart/2005/8/layout/radial1"/>
    <dgm:cxn modelId="{62707AE2-1ED6-41A6-B52D-7220AA9E3E4D}" type="presParOf" srcId="{53EF37BF-557A-464E-B36F-16D5D0F8425C}" destId="{A3C55AE0-9E4A-4573-854D-96B640D39919}" srcOrd="0" destOrd="0" presId="urn:microsoft.com/office/officeart/2005/8/layout/radial1"/>
    <dgm:cxn modelId="{90087541-E979-4D65-ABDC-43B2FE5D156D}" type="presParOf" srcId="{A24196A4-6290-4520-B483-4E8992235A24}" destId="{F69B2875-C4C6-4429-A28F-BFF0D19F95E8}" srcOrd="2"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587252-9155-4349-93F9-7113D9C0F26F}" type="doc">
      <dgm:prSet loTypeId="urn:microsoft.com/office/officeart/2005/8/layout/radial1" loCatId="relationship" qsTypeId="urn:microsoft.com/office/officeart/2005/8/quickstyle/simple4" qsCatId="simple" csTypeId="urn:microsoft.com/office/officeart/2005/8/colors/colorful2" csCatId="colorful" phldr="1"/>
      <dgm:spPr/>
      <dgm:t>
        <a:bodyPr/>
        <a:lstStyle/>
        <a:p>
          <a:endParaRPr lang="en-US"/>
        </a:p>
      </dgm:t>
    </dgm:pt>
    <dgm:pt modelId="{7F4611F4-96F2-4C2C-A4EF-ED2766433C19}">
      <dgm:prSet phldrT="[Text]"/>
      <dgm:spPr/>
      <dgm:t>
        <a:bodyPr/>
        <a:lstStyle/>
        <a:p>
          <a:r>
            <a:rPr lang="en-US" dirty="0" smtClean="0"/>
            <a:t>OH Challenge</a:t>
          </a:r>
          <a:endParaRPr lang="en-US" dirty="0"/>
        </a:p>
      </dgm:t>
    </dgm:pt>
    <dgm:pt modelId="{CD17D07E-6C9C-4FA5-BB0D-56334557C6D6}" type="parTrans" cxnId="{2A7976E6-83DC-429D-A9D9-5A514884C88B}">
      <dgm:prSet/>
      <dgm:spPr/>
      <dgm:t>
        <a:bodyPr/>
        <a:lstStyle/>
        <a:p>
          <a:endParaRPr lang="en-US"/>
        </a:p>
      </dgm:t>
    </dgm:pt>
    <dgm:pt modelId="{3779FADC-0457-4617-8B65-C87FA6DD921D}" type="sibTrans" cxnId="{2A7976E6-83DC-429D-A9D9-5A514884C88B}">
      <dgm:prSet/>
      <dgm:spPr/>
      <dgm:t>
        <a:bodyPr/>
        <a:lstStyle/>
        <a:p>
          <a:endParaRPr lang="en-US"/>
        </a:p>
      </dgm:t>
    </dgm:pt>
    <dgm:pt modelId="{3421AE46-1F3C-4404-8060-08266449E032}">
      <dgm:prSet phldrT="[Text]"/>
      <dgm:spPr/>
      <dgm:t>
        <a:bodyPr/>
        <a:lstStyle/>
        <a:p>
          <a:pPr algn="ctr"/>
          <a:r>
            <a:rPr lang="en-US" dirty="0"/>
            <a:t>Who</a:t>
          </a:r>
        </a:p>
      </dgm:t>
    </dgm:pt>
    <dgm:pt modelId="{11A18FC9-0066-46FA-856E-789F53826ADE}" type="parTrans" cxnId="{8F05D488-BB4D-44F7-8D7B-470E8C8A98CC}">
      <dgm:prSet/>
      <dgm:spPr/>
      <dgm:t>
        <a:bodyPr/>
        <a:lstStyle/>
        <a:p>
          <a:endParaRPr lang="en-US" dirty="0"/>
        </a:p>
      </dgm:t>
    </dgm:pt>
    <dgm:pt modelId="{5FD36268-D1CE-4C5F-8664-4DDBAAC9AA51}" type="sibTrans" cxnId="{8F05D488-BB4D-44F7-8D7B-470E8C8A98CC}">
      <dgm:prSet/>
      <dgm:spPr/>
      <dgm:t>
        <a:bodyPr/>
        <a:lstStyle/>
        <a:p>
          <a:endParaRPr lang="en-US"/>
        </a:p>
      </dgm:t>
    </dgm:pt>
    <dgm:pt modelId="{01A00C8D-87E3-4DAD-B2F9-E8BD5D359692}">
      <dgm:prSet phldrT="[Text]"/>
      <dgm:spPr/>
      <dgm:t>
        <a:bodyPr/>
        <a:lstStyle/>
        <a:p>
          <a:r>
            <a:rPr lang="en-US" dirty="0"/>
            <a:t>Where</a:t>
          </a:r>
        </a:p>
      </dgm:t>
    </dgm:pt>
    <dgm:pt modelId="{9C728BAD-31C8-440F-BC0A-66F3029CBC35}" type="parTrans" cxnId="{3831D370-8E78-4333-B232-BDF0AD28C143}">
      <dgm:prSet/>
      <dgm:spPr/>
      <dgm:t>
        <a:bodyPr/>
        <a:lstStyle/>
        <a:p>
          <a:endParaRPr lang="en-US" dirty="0"/>
        </a:p>
      </dgm:t>
    </dgm:pt>
    <dgm:pt modelId="{9DFFD912-9ED4-4262-9BEA-7944E85B5056}" type="sibTrans" cxnId="{3831D370-8E78-4333-B232-BDF0AD28C143}">
      <dgm:prSet/>
      <dgm:spPr/>
      <dgm:t>
        <a:bodyPr/>
        <a:lstStyle/>
        <a:p>
          <a:endParaRPr lang="en-US"/>
        </a:p>
      </dgm:t>
    </dgm:pt>
    <dgm:pt modelId="{A24196A4-6290-4520-B483-4E8992235A24}" type="pres">
      <dgm:prSet presAssocID="{F0587252-9155-4349-93F9-7113D9C0F26F}" presName="cycle" presStyleCnt="0">
        <dgm:presLayoutVars>
          <dgm:chMax val="1"/>
          <dgm:dir/>
          <dgm:animLvl val="ctr"/>
          <dgm:resizeHandles val="exact"/>
        </dgm:presLayoutVars>
      </dgm:prSet>
      <dgm:spPr/>
      <dgm:t>
        <a:bodyPr/>
        <a:lstStyle/>
        <a:p>
          <a:endParaRPr lang="en-US"/>
        </a:p>
      </dgm:t>
    </dgm:pt>
    <dgm:pt modelId="{D50B7F93-E2F5-44E4-A0D1-6B4899A7C74A}" type="pres">
      <dgm:prSet presAssocID="{7F4611F4-96F2-4C2C-A4EF-ED2766433C19}" presName="centerShape" presStyleLbl="node0" presStyleIdx="0" presStyleCnt="1"/>
      <dgm:spPr/>
      <dgm:t>
        <a:bodyPr/>
        <a:lstStyle/>
        <a:p>
          <a:endParaRPr lang="en-US"/>
        </a:p>
      </dgm:t>
    </dgm:pt>
    <dgm:pt modelId="{53EF37BF-557A-464E-B36F-16D5D0F8425C}" type="pres">
      <dgm:prSet presAssocID="{11A18FC9-0066-46FA-856E-789F53826ADE}" presName="Name9" presStyleLbl="parChTrans1D2" presStyleIdx="0" presStyleCnt="2"/>
      <dgm:spPr/>
      <dgm:t>
        <a:bodyPr/>
        <a:lstStyle/>
        <a:p>
          <a:endParaRPr lang="en-US"/>
        </a:p>
      </dgm:t>
    </dgm:pt>
    <dgm:pt modelId="{A3C55AE0-9E4A-4573-854D-96B640D39919}" type="pres">
      <dgm:prSet presAssocID="{11A18FC9-0066-46FA-856E-789F53826ADE}" presName="connTx" presStyleLbl="parChTrans1D2" presStyleIdx="0" presStyleCnt="2"/>
      <dgm:spPr/>
      <dgm:t>
        <a:bodyPr/>
        <a:lstStyle/>
        <a:p>
          <a:endParaRPr lang="en-US"/>
        </a:p>
      </dgm:t>
    </dgm:pt>
    <dgm:pt modelId="{F69B2875-C4C6-4429-A28F-BFF0D19F95E8}" type="pres">
      <dgm:prSet presAssocID="{3421AE46-1F3C-4404-8060-08266449E032}" presName="node" presStyleLbl="node1" presStyleIdx="0" presStyleCnt="2">
        <dgm:presLayoutVars>
          <dgm:bulletEnabled val="1"/>
        </dgm:presLayoutVars>
      </dgm:prSet>
      <dgm:spPr/>
      <dgm:t>
        <a:bodyPr/>
        <a:lstStyle/>
        <a:p>
          <a:endParaRPr lang="en-US"/>
        </a:p>
      </dgm:t>
    </dgm:pt>
    <dgm:pt modelId="{89DD5572-7087-4511-BD5F-AF62CD15847F}" type="pres">
      <dgm:prSet presAssocID="{9C728BAD-31C8-440F-BC0A-66F3029CBC35}" presName="Name9" presStyleLbl="parChTrans1D2" presStyleIdx="1" presStyleCnt="2"/>
      <dgm:spPr/>
      <dgm:t>
        <a:bodyPr/>
        <a:lstStyle/>
        <a:p>
          <a:endParaRPr lang="en-US"/>
        </a:p>
      </dgm:t>
    </dgm:pt>
    <dgm:pt modelId="{7EADACB0-78A4-4334-947F-5E8C9F721313}" type="pres">
      <dgm:prSet presAssocID="{9C728BAD-31C8-440F-BC0A-66F3029CBC35}" presName="connTx" presStyleLbl="parChTrans1D2" presStyleIdx="1" presStyleCnt="2"/>
      <dgm:spPr/>
      <dgm:t>
        <a:bodyPr/>
        <a:lstStyle/>
        <a:p>
          <a:endParaRPr lang="en-US"/>
        </a:p>
      </dgm:t>
    </dgm:pt>
    <dgm:pt modelId="{29E6A8F4-23A9-4204-8848-31967D0E832E}" type="pres">
      <dgm:prSet presAssocID="{01A00C8D-87E3-4DAD-B2F9-E8BD5D359692}" presName="node" presStyleLbl="node1" presStyleIdx="1" presStyleCnt="2">
        <dgm:presLayoutVars>
          <dgm:bulletEnabled val="1"/>
        </dgm:presLayoutVars>
      </dgm:prSet>
      <dgm:spPr/>
      <dgm:t>
        <a:bodyPr/>
        <a:lstStyle/>
        <a:p>
          <a:endParaRPr lang="en-US"/>
        </a:p>
      </dgm:t>
    </dgm:pt>
  </dgm:ptLst>
  <dgm:cxnLst>
    <dgm:cxn modelId="{2A7976E6-83DC-429D-A9D9-5A514884C88B}" srcId="{F0587252-9155-4349-93F9-7113D9C0F26F}" destId="{7F4611F4-96F2-4C2C-A4EF-ED2766433C19}" srcOrd="0" destOrd="0" parTransId="{CD17D07E-6C9C-4FA5-BB0D-56334557C6D6}" sibTransId="{3779FADC-0457-4617-8B65-C87FA6DD921D}"/>
    <dgm:cxn modelId="{86BDA1E3-D35E-484E-9020-3C228FB970B6}" type="presOf" srcId="{11A18FC9-0066-46FA-856E-789F53826ADE}" destId="{53EF37BF-557A-464E-B36F-16D5D0F8425C}" srcOrd="0" destOrd="0" presId="urn:microsoft.com/office/officeart/2005/8/layout/radial1"/>
    <dgm:cxn modelId="{7E429E6E-9499-4E63-B5C6-2EB1DB70EE27}" type="presOf" srcId="{3421AE46-1F3C-4404-8060-08266449E032}" destId="{F69B2875-C4C6-4429-A28F-BFF0D19F95E8}" srcOrd="0" destOrd="0" presId="urn:microsoft.com/office/officeart/2005/8/layout/radial1"/>
    <dgm:cxn modelId="{C59A8451-4D50-4239-AC45-D7FCE275EFAF}" type="presOf" srcId="{01A00C8D-87E3-4DAD-B2F9-E8BD5D359692}" destId="{29E6A8F4-23A9-4204-8848-31967D0E832E}" srcOrd="0" destOrd="0" presId="urn:microsoft.com/office/officeart/2005/8/layout/radial1"/>
    <dgm:cxn modelId="{41D4F124-F7C7-4A0E-9D3A-2F200B242172}" type="presOf" srcId="{9C728BAD-31C8-440F-BC0A-66F3029CBC35}" destId="{7EADACB0-78A4-4334-947F-5E8C9F721313}" srcOrd="1" destOrd="0" presId="urn:microsoft.com/office/officeart/2005/8/layout/radial1"/>
    <dgm:cxn modelId="{3831D370-8E78-4333-B232-BDF0AD28C143}" srcId="{7F4611F4-96F2-4C2C-A4EF-ED2766433C19}" destId="{01A00C8D-87E3-4DAD-B2F9-E8BD5D359692}" srcOrd="1" destOrd="0" parTransId="{9C728BAD-31C8-440F-BC0A-66F3029CBC35}" sibTransId="{9DFFD912-9ED4-4262-9BEA-7944E85B5056}"/>
    <dgm:cxn modelId="{0DF1EFAF-9D74-4633-A0FD-F3CEBEB2823B}" type="presOf" srcId="{11A18FC9-0066-46FA-856E-789F53826ADE}" destId="{A3C55AE0-9E4A-4573-854D-96B640D39919}" srcOrd="1" destOrd="0" presId="urn:microsoft.com/office/officeart/2005/8/layout/radial1"/>
    <dgm:cxn modelId="{53E90DFF-E077-4DC4-A733-F87996B8B420}" type="presOf" srcId="{7F4611F4-96F2-4C2C-A4EF-ED2766433C19}" destId="{D50B7F93-E2F5-44E4-A0D1-6B4899A7C74A}" srcOrd="0" destOrd="0" presId="urn:microsoft.com/office/officeart/2005/8/layout/radial1"/>
    <dgm:cxn modelId="{8F05D488-BB4D-44F7-8D7B-470E8C8A98CC}" srcId="{7F4611F4-96F2-4C2C-A4EF-ED2766433C19}" destId="{3421AE46-1F3C-4404-8060-08266449E032}" srcOrd="0" destOrd="0" parTransId="{11A18FC9-0066-46FA-856E-789F53826ADE}" sibTransId="{5FD36268-D1CE-4C5F-8664-4DDBAAC9AA51}"/>
    <dgm:cxn modelId="{A80FCB5C-A39D-4C28-8E7F-FF224582517F}" type="presOf" srcId="{F0587252-9155-4349-93F9-7113D9C0F26F}" destId="{A24196A4-6290-4520-B483-4E8992235A24}" srcOrd="0" destOrd="0" presId="urn:microsoft.com/office/officeart/2005/8/layout/radial1"/>
    <dgm:cxn modelId="{E7077078-3800-4C1B-BFB1-DA00A18F4E25}" type="presOf" srcId="{9C728BAD-31C8-440F-BC0A-66F3029CBC35}" destId="{89DD5572-7087-4511-BD5F-AF62CD15847F}" srcOrd="0" destOrd="0" presId="urn:microsoft.com/office/officeart/2005/8/layout/radial1"/>
    <dgm:cxn modelId="{E44C90CC-DA18-430C-9509-0F4E03BAE5B3}" type="presParOf" srcId="{A24196A4-6290-4520-B483-4E8992235A24}" destId="{D50B7F93-E2F5-44E4-A0D1-6B4899A7C74A}" srcOrd="0" destOrd="0" presId="urn:microsoft.com/office/officeart/2005/8/layout/radial1"/>
    <dgm:cxn modelId="{D4C20293-405F-4C8B-8EE7-7CD1BCD81E8D}" type="presParOf" srcId="{A24196A4-6290-4520-B483-4E8992235A24}" destId="{53EF37BF-557A-464E-B36F-16D5D0F8425C}" srcOrd="1" destOrd="0" presId="urn:microsoft.com/office/officeart/2005/8/layout/radial1"/>
    <dgm:cxn modelId="{33846E57-2A54-463D-9447-41E5116580E4}" type="presParOf" srcId="{53EF37BF-557A-464E-B36F-16D5D0F8425C}" destId="{A3C55AE0-9E4A-4573-854D-96B640D39919}" srcOrd="0" destOrd="0" presId="urn:microsoft.com/office/officeart/2005/8/layout/radial1"/>
    <dgm:cxn modelId="{04EBEE18-47F1-47A7-9D3B-8F8C862D16F9}" type="presParOf" srcId="{A24196A4-6290-4520-B483-4E8992235A24}" destId="{F69B2875-C4C6-4429-A28F-BFF0D19F95E8}" srcOrd="2" destOrd="0" presId="urn:microsoft.com/office/officeart/2005/8/layout/radial1"/>
    <dgm:cxn modelId="{8FB3CE44-D2F6-47DD-A9BB-E8D7BB0D4917}" type="presParOf" srcId="{A24196A4-6290-4520-B483-4E8992235A24}" destId="{89DD5572-7087-4511-BD5F-AF62CD15847F}" srcOrd="3" destOrd="0" presId="urn:microsoft.com/office/officeart/2005/8/layout/radial1"/>
    <dgm:cxn modelId="{7B230E9C-B252-4E86-B83C-B9ADF8212E09}" type="presParOf" srcId="{89DD5572-7087-4511-BD5F-AF62CD15847F}" destId="{7EADACB0-78A4-4334-947F-5E8C9F721313}" srcOrd="0" destOrd="0" presId="urn:microsoft.com/office/officeart/2005/8/layout/radial1"/>
    <dgm:cxn modelId="{306898D3-ABF6-4EB6-A3E7-D4085B0DF8D3}" type="presParOf" srcId="{A24196A4-6290-4520-B483-4E8992235A24}" destId="{29E6A8F4-23A9-4204-8848-31967D0E832E}" srcOrd="4"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587252-9155-4349-93F9-7113D9C0F26F}" type="doc">
      <dgm:prSet loTypeId="urn:microsoft.com/office/officeart/2005/8/layout/radial1" loCatId="relationship" qsTypeId="urn:microsoft.com/office/officeart/2005/8/quickstyle/simple4" qsCatId="simple" csTypeId="urn:microsoft.com/office/officeart/2005/8/colors/colorful2" csCatId="colorful" phldr="1"/>
      <dgm:spPr/>
      <dgm:t>
        <a:bodyPr/>
        <a:lstStyle/>
        <a:p>
          <a:endParaRPr lang="en-US"/>
        </a:p>
      </dgm:t>
    </dgm:pt>
    <dgm:pt modelId="{7F4611F4-96F2-4C2C-A4EF-ED2766433C19}">
      <dgm:prSet phldrT="[Text]"/>
      <dgm:spPr/>
      <dgm:t>
        <a:bodyPr/>
        <a:lstStyle/>
        <a:p>
          <a:r>
            <a:rPr lang="en-US" dirty="0" smtClean="0"/>
            <a:t>OH Challenge</a:t>
          </a:r>
          <a:endParaRPr lang="en-US" dirty="0"/>
        </a:p>
      </dgm:t>
    </dgm:pt>
    <dgm:pt modelId="{CD17D07E-6C9C-4FA5-BB0D-56334557C6D6}" type="parTrans" cxnId="{2A7976E6-83DC-429D-A9D9-5A514884C88B}">
      <dgm:prSet/>
      <dgm:spPr/>
      <dgm:t>
        <a:bodyPr/>
        <a:lstStyle/>
        <a:p>
          <a:endParaRPr lang="en-US"/>
        </a:p>
      </dgm:t>
    </dgm:pt>
    <dgm:pt modelId="{3779FADC-0457-4617-8B65-C87FA6DD921D}" type="sibTrans" cxnId="{2A7976E6-83DC-429D-A9D9-5A514884C88B}">
      <dgm:prSet/>
      <dgm:spPr/>
      <dgm:t>
        <a:bodyPr/>
        <a:lstStyle/>
        <a:p>
          <a:endParaRPr lang="en-US"/>
        </a:p>
      </dgm:t>
    </dgm:pt>
    <dgm:pt modelId="{3421AE46-1F3C-4404-8060-08266449E032}">
      <dgm:prSet phldrT="[Text]"/>
      <dgm:spPr/>
      <dgm:t>
        <a:bodyPr/>
        <a:lstStyle/>
        <a:p>
          <a:pPr algn="ctr"/>
          <a:r>
            <a:rPr lang="en-US" dirty="0"/>
            <a:t>Who</a:t>
          </a:r>
        </a:p>
      </dgm:t>
    </dgm:pt>
    <dgm:pt modelId="{11A18FC9-0066-46FA-856E-789F53826ADE}" type="parTrans" cxnId="{8F05D488-BB4D-44F7-8D7B-470E8C8A98CC}">
      <dgm:prSet/>
      <dgm:spPr/>
      <dgm:t>
        <a:bodyPr/>
        <a:lstStyle/>
        <a:p>
          <a:endParaRPr lang="en-US" dirty="0"/>
        </a:p>
      </dgm:t>
    </dgm:pt>
    <dgm:pt modelId="{5FD36268-D1CE-4C5F-8664-4DDBAAC9AA51}" type="sibTrans" cxnId="{8F05D488-BB4D-44F7-8D7B-470E8C8A98CC}">
      <dgm:prSet/>
      <dgm:spPr/>
      <dgm:t>
        <a:bodyPr/>
        <a:lstStyle/>
        <a:p>
          <a:endParaRPr lang="en-US"/>
        </a:p>
      </dgm:t>
    </dgm:pt>
    <dgm:pt modelId="{01A00C8D-87E3-4DAD-B2F9-E8BD5D359692}">
      <dgm:prSet phldrT="[Text]"/>
      <dgm:spPr/>
      <dgm:t>
        <a:bodyPr/>
        <a:lstStyle/>
        <a:p>
          <a:r>
            <a:rPr lang="en-US" dirty="0"/>
            <a:t>Where</a:t>
          </a:r>
        </a:p>
      </dgm:t>
    </dgm:pt>
    <dgm:pt modelId="{9C728BAD-31C8-440F-BC0A-66F3029CBC35}" type="parTrans" cxnId="{3831D370-8E78-4333-B232-BDF0AD28C143}">
      <dgm:prSet/>
      <dgm:spPr/>
      <dgm:t>
        <a:bodyPr/>
        <a:lstStyle/>
        <a:p>
          <a:endParaRPr lang="en-US" dirty="0"/>
        </a:p>
      </dgm:t>
    </dgm:pt>
    <dgm:pt modelId="{9DFFD912-9ED4-4262-9BEA-7944E85B5056}" type="sibTrans" cxnId="{3831D370-8E78-4333-B232-BDF0AD28C143}">
      <dgm:prSet/>
      <dgm:spPr/>
      <dgm:t>
        <a:bodyPr/>
        <a:lstStyle/>
        <a:p>
          <a:endParaRPr lang="en-US"/>
        </a:p>
      </dgm:t>
    </dgm:pt>
    <dgm:pt modelId="{4E142EE1-20C7-43F3-A3EB-A2109F8F0625}">
      <dgm:prSet phldrT="[Text]"/>
      <dgm:spPr/>
      <dgm:t>
        <a:bodyPr/>
        <a:lstStyle/>
        <a:p>
          <a:r>
            <a:rPr lang="en-US" dirty="0"/>
            <a:t>When</a:t>
          </a:r>
        </a:p>
      </dgm:t>
    </dgm:pt>
    <dgm:pt modelId="{E523B347-193C-41E8-9119-623F8ADDDC2C}" type="parTrans" cxnId="{D2EB2EB1-C99F-4BC8-800D-482E98C648A5}">
      <dgm:prSet/>
      <dgm:spPr/>
      <dgm:t>
        <a:bodyPr/>
        <a:lstStyle/>
        <a:p>
          <a:endParaRPr lang="en-US" dirty="0"/>
        </a:p>
      </dgm:t>
    </dgm:pt>
    <dgm:pt modelId="{40C8415C-9B82-49E6-B019-4CBA0050421C}" type="sibTrans" cxnId="{D2EB2EB1-C99F-4BC8-800D-482E98C648A5}">
      <dgm:prSet/>
      <dgm:spPr/>
      <dgm:t>
        <a:bodyPr/>
        <a:lstStyle/>
        <a:p>
          <a:endParaRPr lang="en-US"/>
        </a:p>
      </dgm:t>
    </dgm:pt>
    <dgm:pt modelId="{A24196A4-6290-4520-B483-4E8992235A24}" type="pres">
      <dgm:prSet presAssocID="{F0587252-9155-4349-93F9-7113D9C0F26F}" presName="cycle" presStyleCnt="0">
        <dgm:presLayoutVars>
          <dgm:chMax val="1"/>
          <dgm:dir/>
          <dgm:animLvl val="ctr"/>
          <dgm:resizeHandles val="exact"/>
        </dgm:presLayoutVars>
      </dgm:prSet>
      <dgm:spPr/>
      <dgm:t>
        <a:bodyPr/>
        <a:lstStyle/>
        <a:p>
          <a:endParaRPr lang="en-US"/>
        </a:p>
      </dgm:t>
    </dgm:pt>
    <dgm:pt modelId="{D50B7F93-E2F5-44E4-A0D1-6B4899A7C74A}" type="pres">
      <dgm:prSet presAssocID="{7F4611F4-96F2-4C2C-A4EF-ED2766433C19}" presName="centerShape" presStyleLbl="node0" presStyleIdx="0" presStyleCnt="1"/>
      <dgm:spPr/>
      <dgm:t>
        <a:bodyPr/>
        <a:lstStyle/>
        <a:p>
          <a:endParaRPr lang="en-US"/>
        </a:p>
      </dgm:t>
    </dgm:pt>
    <dgm:pt modelId="{53EF37BF-557A-464E-B36F-16D5D0F8425C}" type="pres">
      <dgm:prSet presAssocID="{11A18FC9-0066-46FA-856E-789F53826ADE}" presName="Name9" presStyleLbl="parChTrans1D2" presStyleIdx="0" presStyleCnt="3"/>
      <dgm:spPr/>
      <dgm:t>
        <a:bodyPr/>
        <a:lstStyle/>
        <a:p>
          <a:endParaRPr lang="en-US"/>
        </a:p>
      </dgm:t>
    </dgm:pt>
    <dgm:pt modelId="{A3C55AE0-9E4A-4573-854D-96B640D39919}" type="pres">
      <dgm:prSet presAssocID="{11A18FC9-0066-46FA-856E-789F53826ADE}" presName="connTx" presStyleLbl="parChTrans1D2" presStyleIdx="0" presStyleCnt="3"/>
      <dgm:spPr/>
      <dgm:t>
        <a:bodyPr/>
        <a:lstStyle/>
        <a:p>
          <a:endParaRPr lang="en-US"/>
        </a:p>
      </dgm:t>
    </dgm:pt>
    <dgm:pt modelId="{F69B2875-C4C6-4429-A28F-BFF0D19F95E8}" type="pres">
      <dgm:prSet presAssocID="{3421AE46-1F3C-4404-8060-08266449E032}" presName="node" presStyleLbl="node1" presStyleIdx="0" presStyleCnt="3">
        <dgm:presLayoutVars>
          <dgm:bulletEnabled val="1"/>
        </dgm:presLayoutVars>
      </dgm:prSet>
      <dgm:spPr/>
      <dgm:t>
        <a:bodyPr/>
        <a:lstStyle/>
        <a:p>
          <a:endParaRPr lang="en-US"/>
        </a:p>
      </dgm:t>
    </dgm:pt>
    <dgm:pt modelId="{89DD5572-7087-4511-BD5F-AF62CD15847F}" type="pres">
      <dgm:prSet presAssocID="{9C728BAD-31C8-440F-BC0A-66F3029CBC35}" presName="Name9" presStyleLbl="parChTrans1D2" presStyleIdx="1" presStyleCnt="3"/>
      <dgm:spPr/>
      <dgm:t>
        <a:bodyPr/>
        <a:lstStyle/>
        <a:p>
          <a:endParaRPr lang="en-US"/>
        </a:p>
      </dgm:t>
    </dgm:pt>
    <dgm:pt modelId="{7EADACB0-78A4-4334-947F-5E8C9F721313}" type="pres">
      <dgm:prSet presAssocID="{9C728BAD-31C8-440F-BC0A-66F3029CBC35}" presName="connTx" presStyleLbl="parChTrans1D2" presStyleIdx="1" presStyleCnt="3"/>
      <dgm:spPr/>
      <dgm:t>
        <a:bodyPr/>
        <a:lstStyle/>
        <a:p>
          <a:endParaRPr lang="en-US"/>
        </a:p>
      </dgm:t>
    </dgm:pt>
    <dgm:pt modelId="{29E6A8F4-23A9-4204-8848-31967D0E832E}" type="pres">
      <dgm:prSet presAssocID="{01A00C8D-87E3-4DAD-B2F9-E8BD5D359692}" presName="node" presStyleLbl="node1" presStyleIdx="1" presStyleCnt="3">
        <dgm:presLayoutVars>
          <dgm:bulletEnabled val="1"/>
        </dgm:presLayoutVars>
      </dgm:prSet>
      <dgm:spPr/>
      <dgm:t>
        <a:bodyPr/>
        <a:lstStyle/>
        <a:p>
          <a:endParaRPr lang="en-US"/>
        </a:p>
      </dgm:t>
    </dgm:pt>
    <dgm:pt modelId="{219E8BB2-BD83-40A7-9705-CDEA867121E0}" type="pres">
      <dgm:prSet presAssocID="{E523B347-193C-41E8-9119-623F8ADDDC2C}" presName="Name9" presStyleLbl="parChTrans1D2" presStyleIdx="2" presStyleCnt="3"/>
      <dgm:spPr/>
      <dgm:t>
        <a:bodyPr/>
        <a:lstStyle/>
        <a:p>
          <a:endParaRPr lang="en-US"/>
        </a:p>
      </dgm:t>
    </dgm:pt>
    <dgm:pt modelId="{975ACE58-F2D6-4EEA-AC3B-020631DC4F15}" type="pres">
      <dgm:prSet presAssocID="{E523B347-193C-41E8-9119-623F8ADDDC2C}" presName="connTx" presStyleLbl="parChTrans1D2" presStyleIdx="2" presStyleCnt="3"/>
      <dgm:spPr/>
      <dgm:t>
        <a:bodyPr/>
        <a:lstStyle/>
        <a:p>
          <a:endParaRPr lang="en-US"/>
        </a:p>
      </dgm:t>
    </dgm:pt>
    <dgm:pt modelId="{6FE8D59B-3012-4A8B-8FDF-E075DE97337B}" type="pres">
      <dgm:prSet presAssocID="{4E142EE1-20C7-43F3-A3EB-A2109F8F0625}" presName="node" presStyleLbl="node1" presStyleIdx="2" presStyleCnt="3">
        <dgm:presLayoutVars>
          <dgm:bulletEnabled val="1"/>
        </dgm:presLayoutVars>
      </dgm:prSet>
      <dgm:spPr/>
      <dgm:t>
        <a:bodyPr/>
        <a:lstStyle/>
        <a:p>
          <a:endParaRPr lang="en-US"/>
        </a:p>
      </dgm:t>
    </dgm:pt>
  </dgm:ptLst>
  <dgm:cxnLst>
    <dgm:cxn modelId="{8F05D488-BB4D-44F7-8D7B-470E8C8A98CC}" srcId="{7F4611F4-96F2-4C2C-A4EF-ED2766433C19}" destId="{3421AE46-1F3C-4404-8060-08266449E032}" srcOrd="0" destOrd="0" parTransId="{11A18FC9-0066-46FA-856E-789F53826ADE}" sibTransId="{5FD36268-D1CE-4C5F-8664-4DDBAAC9AA51}"/>
    <dgm:cxn modelId="{FE07147A-767A-4CBC-ABB6-5EC56E9BB44F}" type="presOf" srcId="{9C728BAD-31C8-440F-BC0A-66F3029CBC35}" destId="{89DD5572-7087-4511-BD5F-AF62CD15847F}" srcOrd="0" destOrd="0" presId="urn:microsoft.com/office/officeart/2005/8/layout/radial1"/>
    <dgm:cxn modelId="{2394E289-AED0-44D5-A7F9-5832CFB51F48}" type="presOf" srcId="{01A00C8D-87E3-4DAD-B2F9-E8BD5D359692}" destId="{29E6A8F4-23A9-4204-8848-31967D0E832E}" srcOrd="0" destOrd="0" presId="urn:microsoft.com/office/officeart/2005/8/layout/radial1"/>
    <dgm:cxn modelId="{3552FFD8-DB97-464D-B7D7-0C33CD198593}" type="presOf" srcId="{3421AE46-1F3C-4404-8060-08266449E032}" destId="{F69B2875-C4C6-4429-A28F-BFF0D19F95E8}" srcOrd="0" destOrd="0" presId="urn:microsoft.com/office/officeart/2005/8/layout/radial1"/>
    <dgm:cxn modelId="{71118EF7-1FAD-4AB7-9152-226025D125E0}" type="presOf" srcId="{E523B347-193C-41E8-9119-623F8ADDDC2C}" destId="{219E8BB2-BD83-40A7-9705-CDEA867121E0}" srcOrd="0" destOrd="0" presId="urn:microsoft.com/office/officeart/2005/8/layout/radial1"/>
    <dgm:cxn modelId="{66FE8046-B726-4999-A4BA-8B0F7FB21DE6}" type="presOf" srcId="{4E142EE1-20C7-43F3-A3EB-A2109F8F0625}" destId="{6FE8D59B-3012-4A8B-8FDF-E075DE97337B}" srcOrd="0" destOrd="0" presId="urn:microsoft.com/office/officeart/2005/8/layout/radial1"/>
    <dgm:cxn modelId="{FB33D553-A429-4C27-8FA7-D048535F39AB}" type="presOf" srcId="{11A18FC9-0066-46FA-856E-789F53826ADE}" destId="{A3C55AE0-9E4A-4573-854D-96B640D39919}" srcOrd="1" destOrd="0" presId="urn:microsoft.com/office/officeart/2005/8/layout/radial1"/>
    <dgm:cxn modelId="{048317C1-54CE-422A-90E4-8A0EF7C602FD}" type="presOf" srcId="{E523B347-193C-41E8-9119-623F8ADDDC2C}" destId="{975ACE58-F2D6-4EEA-AC3B-020631DC4F15}" srcOrd="1" destOrd="0" presId="urn:microsoft.com/office/officeart/2005/8/layout/radial1"/>
    <dgm:cxn modelId="{16D43EE6-05DA-407C-8117-092F4F31B8CF}" type="presOf" srcId="{7F4611F4-96F2-4C2C-A4EF-ED2766433C19}" destId="{D50B7F93-E2F5-44E4-A0D1-6B4899A7C74A}" srcOrd="0" destOrd="0" presId="urn:microsoft.com/office/officeart/2005/8/layout/radial1"/>
    <dgm:cxn modelId="{7297EA91-079D-42EA-B94E-6645B309F9F7}" type="presOf" srcId="{11A18FC9-0066-46FA-856E-789F53826ADE}" destId="{53EF37BF-557A-464E-B36F-16D5D0F8425C}" srcOrd="0" destOrd="0" presId="urn:microsoft.com/office/officeart/2005/8/layout/radial1"/>
    <dgm:cxn modelId="{3F3F8785-1C9F-48A7-BADD-E3062610D06B}" type="presOf" srcId="{F0587252-9155-4349-93F9-7113D9C0F26F}" destId="{A24196A4-6290-4520-B483-4E8992235A24}" srcOrd="0" destOrd="0" presId="urn:microsoft.com/office/officeart/2005/8/layout/radial1"/>
    <dgm:cxn modelId="{3831D370-8E78-4333-B232-BDF0AD28C143}" srcId="{7F4611F4-96F2-4C2C-A4EF-ED2766433C19}" destId="{01A00C8D-87E3-4DAD-B2F9-E8BD5D359692}" srcOrd="1" destOrd="0" parTransId="{9C728BAD-31C8-440F-BC0A-66F3029CBC35}" sibTransId="{9DFFD912-9ED4-4262-9BEA-7944E85B5056}"/>
    <dgm:cxn modelId="{D2EB2EB1-C99F-4BC8-800D-482E98C648A5}" srcId="{7F4611F4-96F2-4C2C-A4EF-ED2766433C19}" destId="{4E142EE1-20C7-43F3-A3EB-A2109F8F0625}" srcOrd="2" destOrd="0" parTransId="{E523B347-193C-41E8-9119-623F8ADDDC2C}" sibTransId="{40C8415C-9B82-49E6-B019-4CBA0050421C}"/>
    <dgm:cxn modelId="{2A7976E6-83DC-429D-A9D9-5A514884C88B}" srcId="{F0587252-9155-4349-93F9-7113D9C0F26F}" destId="{7F4611F4-96F2-4C2C-A4EF-ED2766433C19}" srcOrd="0" destOrd="0" parTransId="{CD17D07E-6C9C-4FA5-BB0D-56334557C6D6}" sibTransId="{3779FADC-0457-4617-8B65-C87FA6DD921D}"/>
    <dgm:cxn modelId="{13CFC755-1C0F-4F9C-9F8F-B901BD912E06}" type="presOf" srcId="{9C728BAD-31C8-440F-BC0A-66F3029CBC35}" destId="{7EADACB0-78A4-4334-947F-5E8C9F721313}" srcOrd="1" destOrd="0" presId="urn:microsoft.com/office/officeart/2005/8/layout/radial1"/>
    <dgm:cxn modelId="{1E4E13C6-352B-4A34-B907-C0B190B06E4D}" type="presParOf" srcId="{A24196A4-6290-4520-B483-4E8992235A24}" destId="{D50B7F93-E2F5-44E4-A0D1-6B4899A7C74A}" srcOrd="0" destOrd="0" presId="urn:microsoft.com/office/officeart/2005/8/layout/radial1"/>
    <dgm:cxn modelId="{9C0467D7-0BE1-4DE7-BE2C-25EE0D019BC6}" type="presParOf" srcId="{A24196A4-6290-4520-B483-4E8992235A24}" destId="{53EF37BF-557A-464E-B36F-16D5D0F8425C}" srcOrd="1" destOrd="0" presId="urn:microsoft.com/office/officeart/2005/8/layout/radial1"/>
    <dgm:cxn modelId="{E569726E-5C15-444C-98D0-548B6108D7B7}" type="presParOf" srcId="{53EF37BF-557A-464E-B36F-16D5D0F8425C}" destId="{A3C55AE0-9E4A-4573-854D-96B640D39919}" srcOrd="0" destOrd="0" presId="urn:microsoft.com/office/officeart/2005/8/layout/radial1"/>
    <dgm:cxn modelId="{01D29146-2A55-4B90-A489-059FDA6CE5AC}" type="presParOf" srcId="{A24196A4-6290-4520-B483-4E8992235A24}" destId="{F69B2875-C4C6-4429-A28F-BFF0D19F95E8}" srcOrd="2" destOrd="0" presId="urn:microsoft.com/office/officeart/2005/8/layout/radial1"/>
    <dgm:cxn modelId="{70097DC5-013F-4C9A-9B5E-9C724B17B86E}" type="presParOf" srcId="{A24196A4-6290-4520-B483-4E8992235A24}" destId="{89DD5572-7087-4511-BD5F-AF62CD15847F}" srcOrd="3" destOrd="0" presId="urn:microsoft.com/office/officeart/2005/8/layout/radial1"/>
    <dgm:cxn modelId="{3984950A-229A-4351-9663-EA5A86D88F59}" type="presParOf" srcId="{89DD5572-7087-4511-BD5F-AF62CD15847F}" destId="{7EADACB0-78A4-4334-947F-5E8C9F721313}" srcOrd="0" destOrd="0" presId="urn:microsoft.com/office/officeart/2005/8/layout/radial1"/>
    <dgm:cxn modelId="{FBD85EEF-ABAD-40CB-AC4E-C6A978C368BF}" type="presParOf" srcId="{A24196A4-6290-4520-B483-4E8992235A24}" destId="{29E6A8F4-23A9-4204-8848-31967D0E832E}" srcOrd="4" destOrd="0" presId="urn:microsoft.com/office/officeart/2005/8/layout/radial1"/>
    <dgm:cxn modelId="{51C2F5BE-2F1A-4EA1-92D4-C4C3FDDC9067}" type="presParOf" srcId="{A24196A4-6290-4520-B483-4E8992235A24}" destId="{219E8BB2-BD83-40A7-9705-CDEA867121E0}" srcOrd="5" destOrd="0" presId="urn:microsoft.com/office/officeart/2005/8/layout/radial1"/>
    <dgm:cxn modelId="{0E659735-84E2-4EF5-870B-7F7D791391D5}" type="presParOf" srcId="{219E8BB2-BD83-40A7-9705-CDEA867121E0}" destId="{975ACE58-F2D6-4EEA-AC3B-020631DC4F15}" srcOrd="0" destOrd="0" presId="urn:microsoft.com/office/officeart/2005/8/layout/radial1"/>
    <dgm:cxn modelId="{A3B115FE-AD48-4704-A7B0-6411C556610E}" type="presParOf" srcId="{A24196A4-6290-4520-B483-4E8992235A24}" destId="{6FE8D59B-3012-4A8B-8FDF-E075DE97337B}" srcOrd="6"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587252-9155-4349-93F9-7113D9C0F26F}" type="doc">
      <dgm:prSet loTypeId="urn:microsoft.com/office/officeart/2005/8/layout/radial1" loCatId="relationship" qsTypeId="urn:microsoft.com/office/officeart/2005/8/quickstyle/simple4" qsCatId="simple" csTypeId="urn:microsoft.com/office/officeart/2005/8/colors/colorful2" csCatId="colorful" phldr="1"/>
      <dgm:spPr/>
      <dgm:t>
        <a:bodyPr/>
        <a:lstStyle/>
        <a:p>
          <a:endParaRPr lang="en-US"/>
        </a:p>
      </dgm:t>
    </dgm:pt>
    <dgm:pt modelId="{7F4611F4-96F2-4C2C-A4EF-ED2766433C19}">
      <dgm:prSet phldrT="[Text]"/>
      <dgm:spPr/>
      <dgm:t>
        <a:bodyPr/>
        <a:lstStyle/>
        <a:p>
          <a:r>
            <a:rPr lang="en-US" dirty="0" smtClean="0"/>
            <a:t>OH Challenge</a:t>
          </a:r>
          <a:endParaRPr lang="en-US" dirty="0"/>
        </a:p>
      </dgm:t>
    </dgm:pt>
    <dgm:pt modelId="{CD17D07E-6C9C-4FA5-BB0D-56334557C6D6}" type="parTrans" cxnId="{2A7976E6-83DC-429D-A9D9-5A514884C88B}">
      <dgm:prSet/>
      <dgm:spPr/>
      <dgm:t>
        <a:bodyPr/>
        <a:lstStyle/>
        <a:p>
          <a:endParaRPr lang="en-US"/>
        </a:p>
      </dgm:t>
    </dgm:pt>
    <dgm:pt modelId="{3779FADC-0457-4617-8B65-C87FA6DD921D}" type="sibTrans" cxnId="{2A7976E6-83DC-429D-A9D9-5A514884C88B}">
      <dgm:prSet/>
      <dgm:spPr/>
      <dgm:t>
        <a:bodyPr/>
        <a:lstStyle/>
        <a:p>
          <a:endParaRPr lang="en-US"/>
        </a:p>
      </dgm:t>
    </dgm:pt>
    <dgm:pt modelId="{3421AE46-1F3C-4404-8060-08266449E032}">
      <dgm:prSet phldrT="[Text]"/>
      <dgm:spPr/>
      <dgm:t>
        <a:bodyPr/>
        <a:lstStyle/>
        <a:p>
          <a:pPr algn="ctr"/>
          <a:r>
            <a:rPr lang="en-US" dirty="0"/>
            <a:t>Who</a:t>
          </a:r>
        </a:p>
      </dgm:t>
    </dgm:pt>
    <dgm:pt modelId="{11A18FC9-0066-46FA-856E-789F53826ADE}" type="parTrans" cxnId="{8F05D488-BB4D-44F7-8D7B-470E8C8A98CC}">
      <dgm:prSet/>
      <dgm:spPr/>
      <dgm:t>
        <a:bodyPr/>
        <a:lstStyle/>
        <a:p>
          <a:endParaRPr lang="en-US" dirty="0"/>
        </a:p>
      </dgm:t>
    </dgm:pt>
    <dgm:pt modelId="{5FD36268-D1CE-4C5F-8664-4DDBAAC9AA51}" type="sibTrans" cxnId="{8F05D488-BB4D-44F7-8D7B-470E8C8A98CC}">
      <dgm:prSet/>
      <dgm:spPr/>
      <dgm:t>
        <a:bodyPr/>
        <a:lstStyle/>
        <a:p>
          <a:endParaRPr lang="en-US"/>
        </a:p>
      </dgm:t>
    </dgm:pt>
    <dgm:pt modelId="{01A00C8D-87E3-4DAD-B2F9-E8BD5D359692}">
      <dgm:prSet phldrT="[Text]"/>
      <dgm:spPr/>
      <dgm:t>
        <a:bodyPr/>
        <a:lstStyle/>
        <a:p>
          <a:r>
            <a:rPr lang="en-US" dirty="0"/>
            <a:t>Where</a:t>
          </a:r>
        </a:p>
      </dgm:t>
    </dgm:pt>
    <dgm:pt modelId="{9C728BAD-31C8-440F-BC0A-66F3029CBC35}" type="parTrans" cxnId="{3831D370-8E78-4333-B232-BDF0AD28C143}">
      <dgm:prSet/>
      <dgm:spPr/>
      <dgm:t>
        <a:bodyPr/>
        <a:lstStyle/>
        <a:p>
          <a:endParaRPr lang="en-US" dirty="0"/>
        </a:p>
      </dgm:t>
    </dgm:pt>
    <dgm:pt modelId="{9DFFD912-9ED4-4262-9BEA-7944E85B5056}" type="sibTrans" cxnId="{3831D370-8E78-4333-B232-BDF0AD28C143}">
      <dgm:prSet/>
      <dgm:spPr/>
      <dgm:t>
        <a:bodyPr/>
        <a:lstStyle/>
        <a:p>
          <a:endParaRPr lang="en-US"/>
        </a:p>
      </dgm:t>
    </dgm:pt>
    <dgm:pt modelId="{4E142EE1-20C7-43F3-A3EB-A2109F8F0625}">
      <dgm:prSet phldrT="[Text]"/>
      <dgm:spPr/>
      <dgm:t>
        <a:bodyPr/>
        <a:lstStyle/>
        <a:p>
          <a:r>
            <a:rPr lang="en-US" dirty="0"/>
            <a:t>When</a:t>
          </a:r>
        </a:p>
      </dgm:t>
    </dgm:pt>
    <dgm:pt modelId="{E523B347-193C-41E8-9119-623F8ADDDC2C}" type="parTrans" cxnId="{D2EB2EB1-C99F-4BC8-800D-482E98C648A5}">
      <dgm:prSet/>
      <dgm:spPr/>
      <dgm:t>
        <a:bodyPr/>
        <a:lstStyle/>
        <a:p>
          <a:endParaRPr lang="en-US" dirty="0"/>
        </a:p>
      </dgm:t>
    </dgm:pt>
    <dgm:pt modelId="{40C8415C-9B82-49E6-B019-4CBA0050421C}" type="sibTrans" cxnId="{D2EB2EB1-C99F-4BC8-800D-482E98C648A5}">
      <dgm:prSet/>
      <dgm:spPr/>
      <dgm:t>
        <a:bodyPr/>
        <a:lstStyle/>
        <a:p>
          <a:endParaRPr lang="en-US"/>
        </a:p>
      </dgm:t>
    </dgm:pt>
    <dgm:pt modelId="{19A5A969-68DF-45D3-AC45-AB918D4C903E}">
      <dgm:prSet phldrT="[Text]"/>
      <dgm:spPr/>
      <dgm:t>
        <a:bodyPr/>
        <a:lstStyle/>
        <a:p>
          <a:r>
            <a:rPr lang="en-US" dirty="0"/>
            <a:t>How</a:t>
          </a:r>
        </a:p>
      </dgm:t>
    </dgm:pt>
    <dgm:pt modelId="{55F37954-07CD-4132-986E-412655D1370C}" type="parTrans" cxnId="{2272B3E9-F7B3-442A-85CA-C7A7D72289DD}">
      <dgm:prSet/>
      <dgm:spPr/>
      <dgm:t>
        <a:bodyPr/>
        <a:lstStyle/>
        <a:p>
          <a:endParaRPr lang="en-US" dirty="0"/>
        </a:p>
      </dgm:t>
    </dgm:pt>
    <dgm:pt modelId="{4CEF0F27-B189-4CD9-8F05-6834F19337F7}" type="sibTrans" cxnId="{2272B3E9-F7B3-442A-85CA-C7A7D72289DD}">
      <dgm:prSet/>
      <dgm:spPr/>
      <dgm:t>
        <a:bodyPr/>
        <a:lstStyle/>
        <a:p>
          <a:endParaRPr lang="en-US"/>
        </a:p>
      </dgm:t>
    </dgm:pt>
    <dgm:pt modelId="{A24196A4-6290-4520-B483-4E8992235A24}" type="pres">
      <dgm:prSet presAssocID="{F0587252-9155-4349-93F9-7113D9C0F26F}" presName="cycle" presStyleCnt="0">
        <dgm:presLayoutVars>
          <dgm:chMax val="1"/>
          <dgm:dir/>
          <dgm:animLvl val="ctr"/>
          <dgm:resizeHandles val="exact"/>
        </dgm:presLayoutVars>
      </dgm:prSet>
      <dgm:spPr/>
      <dgm:t>
        <a:bodyPr/>
        <a:lstStyle/>
        <a:p>
          <a:endParaRPr lang="en-US"/>
        </a:p>
      </dgm:t>
    </dgm:pt>
    <dgm:pt modelId="{D50B7F93-E2F5-44E4-A0D1-6B4899A7C74A}" type="pres">
      <dgm:prSet presAssocID="{7F4611F4-96F2-4C2C-A4EF-ED2766433C19}" presName="centerShape" presStyleLbl="node0" presStyleIdx="0" presStyleCnt="1"/>
      <dgm:spPr/>
      <dgm:t>
        <a:bodyPr/>
        <a:lstStyle/>
        <a:p>
          <a:endParaRPr lang="en-US"/>
        </a:p>
      </dgm:t>
    </dgm:pt>
    <dgm:pt modelId="{53EF37BF-557A-464E-B36F-16D5D0F8425C}" type="pres">
      <dgm:prSet presAssocID="{11A18FC9-0066-46FA-856E-789F53826ADE}" presName="Name9" presStyleLbl="parChTrans1D2" presStyleIdx="0" presStyleCnt="4"/>
      <dgm:spPr/>
      <dgm:t>
        <a:bodyPr/>
        <a:lstStyle/>
        <a:p>
          <a:endParaRPr lang="en-US"/>
        </a:p>
      </dgm:t>
    </dgm:pt>
    <dgm:pt modelId="{A3C55AE0-9E4A-4573-854D-96B640D39919}" type="pres">
      <dgm:prSet presAssocID="{11A18FC9-0066-46FA-856E-789F53826ADE}" presName="connTx" presStyleLbl="parChTrans1D2" presStyleIdx="0" presStyleCnt="4"/>
      <dgm:spPr/>
      <dgm:t>
        <a:bodyPr/>
        <a:lstStyle/>
        <a:p>
          <a:endParaRPr lang="en-US"/>
        </a:p>
      </dgm:t>
    </dgm:pt>
    <dgm:pt modelId="{F69B2875-C4C6-4429-A28F-BFF0D19F95E8}" type="pres">
      <dgm:prSet presAssocID="{3421AE46-1F3C-4404-8060-08266449E032}" presName="node" presStyleLbl="node1" presStyleIdx="0" presStyleCnt="4">
        <dgm:presLayoutVars>
          <dgm:bulletEnabled val="1"/>
        </dgm:presLayoutVars>
      </dgm:prSet>
      <dgm:spPr/>
      <dgm:t>
        <a:bodyPr/>
        <a:lstStyle/>
        <a:p>
          <a:endParaRPr lang="en-US"/>
        </a:p>
      </dgm:t>
    </dgm:pt>
    <dgm:pt modelId="{89DD5572-7087-4511-BD5F-AF62CD15847F}" type="pres">
      <dgm:prSet presAssocID="{9C728BAD-31C8-440F-BC0A-66F3029CBC35}" presName="Name9" presStyleLbl="parChTrans1D2" presStyleIdx="1" presStyleCnt="4"/>
      <dgm:spPr/>
      <dgm:t>
        <a:bodyPr/>
        <a:lstStyle/>
        <a:p>
          <a:endParaRPr lang="en-US"/>
        </a:p>
      </dgm:t>
    </dgm:pt>
    <dgm:pt modelId="{7EADACB0-78A4-4334-947F-5E8C9F721313}" type="pres">
      <dgm:prSet presAssocID="{9C728BAD-31C8-440F-BC0A-66F3029CBC35}" presName="connTx" presStyleLbl="parChTrans1D2" presStyleIdx="1" presStyleCnt="4"/>
      <dgm:spPr/>
      <dgm:t>
        <a:bodyPr/>
        <a:lstStyle/>
        <a:p>
          <a:endParaRPr lang="en-US"/>
        </a:p>
      </dgm:t>
    </dgm:pt>
    <dgm:pt modelId="{29E6A8F4-23A9-4204-8848-31967D0E832E}" type="pres">
      <dgm:prSet presAssocID="{01A00C8D-87E3-4DAD-B2F9-E8BD5D359692}" presName="node" presStyleLbl="node1" presStyleIdx="1" presStyleCnt="4">
        <dgm:presLayoutVars>
          <dgm:bulletEnabled val="1"/>
        </dgm:presLayoutVars>
      </dgm:prSet>
      <dgm:spPr/>
      <dgm:t>
        <a:bodyPr/>
        <a:lstStyle/>
        <a:p>
          <a:endParaRPr lang="en-US"/>
        </a:p>
      </dgm:t>
    </dgm:pt>
    <dgm:pt modelId="{219E8BB2-BD83-40A7-9705-CDEA867121E0}" type="pres">
      <dgm:prSet presAssocID="{E523B347-193C-41E8-9119-623F8ADDDC2C}" presName="Name9" presStyleLbl="parChTrans1D2" presStyleIdx="2" presStyleCnt="4"/>
      <dgm:spPr/>
      <dgm:t>
        <a:bodyPr/>
        <a:lstStyle/>
        <a:p>
          <a:endParaRPr lang="en-US"/>
        </a:p>
      </dgm:t>
    </dgm:pt>
    <dgm:pt modelId="{975ACE58-F2D6-4EEA-AC3B-020631DC4F15}" type="pres">
      <dgm:prSet presAssocID="{E523B347-193C-41E8-9119-623F8ADDDC2C}" presName="connTx" presStyleLbl="parChTrans1D2" presStyleIdx="2" presStyleCnt="4"/>
      <dgm:spPr/>
      <dgm:t>
        <a:bodyPr/>
        <a:lstStyle/>
        <a:p>
          <a:endParaRPr lang="en-US"/>
        </a:p>
      </dgm:t>
    </dgm:pt>
    <dgm:pt modelId="{6FE8D59B-3012-4A8B-8FDF-E075DE97337B}" type="pres">
      <dgm:prSet presAssocID="{4E142EE1-20C7-43F3-A3EB-A2109F8F0625}" presName="node" presStyleLbl="node1" presStyleIdx="2" presStyleCnt="4">
        <dgm:presLayoutVars>
          <dgm:bulletEnabled val="1"/>
        </dgm:presLayoutVars>
      </dgm:prSet>
      <dgm:spPr/>
      <dgm:t>
        <a:bodyPr/>
        <a:lstStyle/>
        <a:p>
          <a:endParaRPr lang="en-US"/>
        </a:p>
      </dgm:t>
    </dgm:pt>
    <dgm:pt modelId="{141EFDDF-165A-4412-8657-4AD3F9C58067}" type="pres">
      <dgm:prSet presAssocID="{55F37954-07CD-4132-986E-412655D1370C}" presName="Name9" presStyleLbl="parChTrans1D2" presStyleIdx="3" presStyleCnt="4"/>
      <dgm:spPr/>
      <dgm:t>
        <a:bodyPr/>
        <a:lstStyle/>
        <a:p>
          <a:endParaRPr lang="en-US"/>
        </a:p>
      </dgm:t>
    </dgm:pt>
    <dgm:pt modelId="{81C19374-75AC-43C5-8162-B87744B15223}" type="pres">
      <dgm:prSet presAssocID="{55F37954-07CD-4132-986E-412655D1370C}" presName="connTx" presStyleLbl="parChTrans1D2" presStyleIdx="3" presStyleCnt="4"/>
      <dgm:spPr/>
      <dgm:t>
        <a:bodyPr/>
        <a:lstStyle/>
        <a:p>
          <a:endParaRPr lang="en-US"/>
        </a:p>
      </dgm:t>
    </dgm:pt>
    <dgm:pt modelId="{DDA90630-DE9F-4E84-8C42-93EA504F1AC4}" type="pres">
      <dgm:prSet presAssocID="{19A5A969-68DF-45D3-AC45-AB918D4C903E}" presName="node" presStyleLbl="node1" presStyleIdx="3" presStyleCnt="4">
        <dgm:presLayoutVars>
          <dgm:bulletEnabled val="1"/>
        </dgm:presLayoutVars>
      </dgm:prSet>
      <dgm:spPr/>
      <dgm:t>
        <a:bodyPr/>
        <a:lstStyle/>
        <a:p>
          <a:endParaRPr lang="en-US"/>
        </a:p>
      </dgm:t>
    </dgm:pt>
  </dgm:ptLst>
  <dgm:cxnLst>
    <dgm:cxn modelId="{8F05D488-BB4D-44F7-8D7B-470E8C8A98CC}" srcId="{7F4611F4-96F2-4C2C-A4EF-ED2766433C19}" destId="{3421AE46-1F3C-4404-8060-08266449E032}" srcOrd="0" destOrd="0" parTransId="{11A18FC9-0066-46FA-856E-789F53826ADE}" sibTransId="{5FD36268-D1CE-4C5F-8664-4DDBAAC9AA51}"/>
    <dgm:cxn modelId="{B69B00CD-4E03-41E9-A3D8-15E82D338521}" type="presOf" srcId="{9C728BAD-31C8-440F-BC0A-66F3029CBC35}" destId="{7EADACB0-78A4-4334-947F-5E8C9F721313}" srcOrd="1" destOrd="0" presId="urn:microsoft.com/office/officeart/2005/8/layout/radial1"/>
    <dgm:cxn modelId="{2AE14155-8C6A-4884-A9E4-21E8B8CB22AC}" type="presOf" srcId="{55F37954-07CD-4132-986E-412655D1370C}" destId="{141EFDDF-165A-4412-8657-4AD3F9C58067}" srcOrd="0" destOrd="0" presId="urn:microsoft.com/office/officeart/2005/8/layout/radial1"/>
    <dgm:cxn modelId="{2B3E98CE-DE4A-42B6-AB4B-25D5F572F802}" type="presOf" srcId="{7F4611F4-96F2-4C2C-A4EF-ED2766433C19}" destId="{D50B7F93-E2F5-44E4-A0D1-6B4899A7C74A}" srcOrd="0" destOrd="0" presId="urn:microsoft.com/office/officeart/2005/8/layout/radial1"/>
    <dgm:cxn modelId="{3C664B1A-E91A-41C9-84BC-DBA4075011F6}" type="presOf" srcId="{19A5A969-68DF-45D3-AC45-AB918D4C903E}" destId="{DDA90630-DE9F-4E84-8C42-93EA504F1AC4}" srcOrd="0" destOrd="0" presId="urn:microsoft.com/office/officeart/2005/8/layout/radial1"/>
    <dgm:cxn modelId="{CA6CEE53-FC2F-43CD-92ED-A7E407365CF5}" type="presOf" srcId="{11A18FC9-0066-46FA-856E-789F53826ADE}" destId="{A3C55AE0-9E4A-4573-854D-96B640D39919}" srcOrd="1" destOrd="0" presId="urn:microsoft.com/office/officeart/2005/8/layout/radial1"/>
    <dgm:cxn modelId="{95A3AA60-8AD4-478C-894E-5D12EE1EAC9A}" type="presOf" srcId="{F0587252-9155-4349-93F9-7113D9C0F26F}" destId="{A24196A4-6290-4520-B483-4E8992235A24}" srcOrd="0" destOrd="0" presId="urn:microsoft.com/office/officeart/2005/8/layout/radial1"/>
    <dgm:cxn modelId="{3831D370-8E78-4333-B232-BDF0AD28C143}" srcId="{7F4611F4-96F2-4C2C-A4EF-ED2766433C19}" destId="{01A00C8D-87E3-4DAD-B2F9-E8BD5D359692}" srcOrd="1" destOrd="0" parTransId="{9C728BAD-31C8-440F-BC0A-66F3029CBC35}" sibTransId="{9DFFD912-9ED4-4262-9BEA-7944E85B5056}"/>
    <dgm:cxn modelId="{6141B00B-59E8-4AF1-A70C-D146056C100A}" type="presOf" srcId="{9C728BAD-31C8-440F-BC0A-66F3029CBC35}" destId="{89DD5572-7087-4511-BD5F-AF62CD15847F}" srcOrd="0" destOrd="0" presId="urn:microsoft.com/office/officeart/2005/8/layout/radial1"/>
    <dgm:cxn modelId="{8BEAAEAB-19C3-4729-B6CA-A0560E47DDBD}" type="presOf" srcId="{3421AE46-1F3C-4404-8060-08266449E032}" destId="{F69B2875-C4C6-4429-A28F-BFF0D19F95E8}" srcOrd="0" destOrd="0" presId="urn:microsoft.com/office/officeart/2005/8/layout/radial1"/>
    <dgm:cxn modelId="{D27B6153-9F6A-4DF8-BBE9-AACB12401F3D}" type="presOf" srcId="{E523B347-193C-41E8-9119-623F8ADDDC2C}" destId="{975ACE58-F2D6-4EEA-AC3B-020631DC4F15}" srcOrd="1" destOrd="0" presId="urn:microsoft.com/office/officeart/2005/8/layout/radial1"/>
    <dgm:cxn modelId="{2272B3E9-F7B3-442A-85CA-C7A7D72289DD}" srcId="{7F4611F4-96F2-4C2C-A4EF-ED2766433C19}" destId="{19A5A969-68DF-45D3-AC45-AB918D4C903E}" srcOrd="3" destOrd="0" parTransId="{55F37954-07CD-4132-986E-412655D1370C}" sibTransId="{4CEF0F27-B189-4CD9-8F05-6834F19337F7}"/>
    <dgm:cxn modelId="{D2EB2EB1-C99F-4BC8-800D-482E98C648A5}" srcId="{7F4611F4-96F2-4C2C-A4EF-ED2766433C19}" destId="{4E142EE1-20C7-43F3-A3EB-A2109F8F0625}" srcOrd="2" destOrd="0" parTransId="{E523B347-193C-41E8-9119-623F8ADDDC2C}" sibTransId="{40C8415C-9B82-49E6-B019-4CBA0050421C}"/>
    <dgm:cxn modelId="{B967F84A-BF0D-4900-851B-D7B2EB10743F}" type="presOf" srcId="{01A00C8D-87E3-4DAD-B2F9-E8BD5D359692}" destId="{29E6A8F4-23A9-4204-8848-31967D0E832E}" srcOrd="0" destOrd="0" presId="urn:microsoft.com/office/officeart/2005/8/layout/radial1"/>
    <dgm:cxn modelId="{FB464107-F386-4107-8683-FA50488D9E25}" type="presOf" srcId="{E523B347-193C-41E8-9119-623F8ADDDC2C}" destId="{219E8BB2-BD83-40A7-9705-CDEA867121E0}" srcOrd="0" destOrd="0" presId="urn:microsoft.com/office/officeart/2005/8/layout/radial1"/>
    <dgm:cxn modelId="{4B085F9C-7ACB-4713-B93E-BAF05A085A63}" type="presOf" srcId="{55F37954-07CD-4132-986E-412655D1370C}" destId="{81C19374-75AC-43C5-8162-B87744B15223}" srcOrd="1" destOrd="0" presId="urn:microsoft.com/office/officeart/2005/8/layout/radial1"/>
    <dgm:cxn modelId="{8E25A2E6-8911-409A-B37F-9873A022C645}" type="presOf" srcId="{4E142EE1-20C7-43F3-A3EB-A2109F8F0625}" destId="{6FE8D59B-3012-4A8B-8FDF-E075DE97337B}" srcOrd="0" destOrd="0" presId="urn:microsoft.com/office/officeart/2005/8/layout/radial1"/>
    <dgm:cxn modelId="{50EE3ACD-F930-45F4-9A50-8DC6EBF61E9E}" type="presOf" srcId="{11A18FC9-0066-46FA-856E-789F53826ADE}" destId="{53EF37BF-557A-464E-B36F-16D5D0F8425C}" srcOrd="0" destOrd="0" presId="urn:microsoft.com/office/officeart/2005/8/layout/radial1"/>
    <dgm:cxn modelId="{2A7976E6-83DC-429D-A9D9-5A514884C88B}" srcId="{F0587252-9155-4349-93F9-7113D9C0F26F}" destId="{7F4611F4-96F2-4C2C-A4EF-ED2766433C19}" srcOrd="0" destOrd="0" parTransId="{CD17D07E-6C9C-4FA5-BB0D-56334557C6D6}" sibTransId="{3779FADC-0457-4617-8B65-C87FA6DD921D}"/>
    <dgm:cxn modelId="{0A9586B0-71DF-4131-A85E-0D98A4AF4358}" type="presParOf" srcId="{A24196A4-6290-4520-B483-4E8992235A24}" destId="{D50B7F93-E2F5-44E4-A0D1-6B4899A7C74A}" srcOrd="0" destOrd="0" presId="urn:microsoft.com/office/officeart/2005/8/layout/radial1"/>
    <dgm:cxn modelId="{6AD9F053-3E53-4A52-B3FD-513E9D312FCB}" type="presParOf" srcId="{A24196A4-6290-4520-B483-4E8992235A24}" destId="{53EF37BF-557A-464E-B36F-16D5D0F8425C}" srcOrd="1" destOrd="0" presId="urn:microsoft.com/office/officeart/2005/8/layout/radial1"/>
    <dgm:cxn modelId="{38293C5A-2249-4A11-8234-2E8AE371D9EC}" type="presParOf" srcId="{53EF37BF-557A-464E-B36F-16D5D0F8425C}" destId="{A3C55AE0-9E4A-4573-854D-96B640D39919}" srcOrd="0" destOrd="0" presId="urn:microsoft.com/office/officeart/2005/8/layout/radial1"/>
    <dgm:cxn modelId="{47FDBF53-B2AF-49D0-974B-25B84F651F45}" type="presParOf" srcId="{A24196A4-6290-4520-B483-4E8992235A24}" destId="{F69B2875-C4C6-4429-A28F-BFF0D19F95E8}" srcOrd="2" destOrd="0" presId="urn:microsoft.com/office/officeart/2005/8/layout/radial1"/>
    <dgm:cxn modelId="{5C50538F-9A02-4992-86DA-43B001C64964}" type="presParOf" srcId="{A24196A4-6290-4520-B483-4E8992235A24}" destId="{89DD5572-7087-4511-BD5F-AF62CD15847F}" srcOrd="3" destOrd="0" presId="urn:microsoft.com/office/officeart/2005/8/layout/radial1"/>
    <dgm:cxn modelId="{D7B6ED0A-C81E-4BDE-A9C1-1B183E3FBA64}" type="presParOf" srcId="{89DD5572-7087-4511-BD5F-AF62CD15847F}" destId="{7EADACB0-78A4-4334-947F-5E8C9F721313}" srcOrd="0" destOrd="0" presId="urn:microsoft.com/office/officeart/2005/8/layout/radial1"/>
    <dgm:cxn modelId="{A2BC9F88-22D9-4BF1-A3FB-C96858F4EF98}" type="presParOf" srcId="{A24196A4-6290-4520-B483-4E8992235A24}" destId="{29E6A8F4-23A9-4204-8848-31967D0E832E}" srcOrd="4" destOrd="0" presId="urn:microsoft.com/office/officeart/2005/8/layout/radial1"/>
    <dgm:cxn modelId="{4BD8A04A-20CE-4DE5-8DFC-50E68B6489F2}" type="presParOf" srcId="{A24196A4-6290-4520-B483-4E8992235A24}" destId="{219E8BB2-BD83-40A7-9705-CDEA867121E0}" srcOrd="5" destOrd="0" presId="urn:microsoft.com/office/officeart/2005/8/layout/radial1"/>
    <dgm:cxn modelId="{3C0678A4-F4AC-4265-952B-999AC42F9A69}" type="presParOf" srcId="{219E8BB2-BD83-40A7-9705-CDEA867121E0}" destId="{975ACE58-F2D6-4EEA-AC3B-020631DC4F15}" srcOrd="0" destOrd="0" presId="urn:microsoft.com/office/officeart/2005/8/layout/radial1"/>
    <dgm:cxn modelId="{81569FE2-AEB9-446B-ACE8-3C847172C412}" type="presParOf" srcId="{A24196A4-6290-4520-B483-4E8992235A24}" destId="{6FE8D59B-3012-4A8B-8FDF-E075DE97337B}" srcOrd="6" destOrd="0" presId="urn:microsoft.com/office/officeart/2005/8/layout/radial1"/>
    <dgm:cxn modelId="{461CF2B8-AAB5-46BA-8B5D-6CF61313C370}" type="presParOf" srcId="{A24196A4-6290-4520-B483-4E8992235A24}" destId="{141EFDDF-165A-4412-8657-4AD3F9C58067}" srcOrd="7" destOrd="0" presId="urn:microsoft.com/office/officeart/2005/8/layout/radial1"/>
    <dgm:cxn modelId="{0D7757CF-4A9C-4DD1-8CD8-FC69083AA849}" type="presParOf" srcId="{141EFDDF-165A-4412-8657-4AD3F9C58067}" destId="{81C19374-75AC-43C5-8162-B87744B15223}" srcOrd="0" destOrd="0" presId="urn:microsoft.com/office/officeart/2005/8/layout/radial1"/>
    <dgm:cxn modelId="{B3E3F435-2345-4FDD-ACB3-DCA1AEF18BE2}" type="presParOf" srcId="{A24196A4-6290-4520-B483-4E8992235A24}" destId="{DDA90630-DE9F-4E84-8C42-93EA504F1AC4}" srcOrd="8"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587252-9155-4349-93F9-7113D9C0F26F}" type="doc">
      <dgm:prSet loTypeId="urn:microsoft.com/office/officeart/2005/8/layout/radial1" loCatId="relationship" qsTypeId="urn:microsoft.com/office/officeart/2005/8/quickstyle/simple4" qsCatId="simple" csTypeId="urn:microsoft.com/office/officeart/2005/8/colors/colorful2" csCatId="colorful" phldr="1"/>
      <dgm:spPr/>
      <dgm:t>
        <a:bodyPr/>
        <a:lstStyle/>
        <a:p>
          <a:endParaRPr lang="en-US"/>
        </a:p>
      </dgm:t>
    </dgm:pt>
    <dgm:pt modelId="{7F4611F4-96F2-4C2C-A4EF-ED2766433C19}">
      <dgm:prSet phldrT="[Text]"/>
      <dgm:spPr/>
      <dgm:t>
        <a:bodyPr/>
        <a:lstStyle/>
        <a:p>
          <a:r>
            <a:rPr lang="en-US" dirty="0" smtClean="0"/>
            <a:t>OH Challenge</a:t>
          </a:r>
          <a:endParaRPr lang="en-US" dirty="0"/>
        </a:p>
      </dgm:t>
    </dgm:pt>
    <dgm:pt modelId="{CD17D07E-6C9C-4FA5-BB0D-56334557C6D6}" type="parTrans" cxnId="{2A7976E6-83DC-429D-A9D9-5A514884C88B}">
      <dgm:prSet/>
      <dgm:spPr/>
      <dgm:t>
        <a:bodyPr/>
        <a:lstStyle/>
        <a:p>
          <a:endParaRPr lang="en-US"/>
        </a:p>
      </dgm:t>
    </dgm:pt>
    <dgm:pt modelId="{3779FADC-0457-4617-8B65-C87FA6DD921D}" type="sibTrans" cxnId="{2A7976E6-83DC-429D-A9D9-5A514884C88B}">
      <dgm:prSet/>
      <dgm:spPr/>
      <dgm:t>
        <a:bodyPr/>
        <a:lstStyle/>
        <a:p>
          <a:endParaRPr lang="en-US"/>
        </a:p>
      </dgm:t>
    </dgm:pt>
    <dgm:pt modelId="{3421AE46-1F3C-4404-8060-08266449E032}">
      <dgm:prSet phldrT="[Text]"/>
      <dgm:spPr/>
      <dgm:t>
        <a:bodyPr/>
        <a:lstStyle/>
        <a:p>
          <a:pPr algn="ctr"/>
          <a:r>
            <a:rPr lang="en-US" dirty="0"/>
            <a:t>Who</a:t>
          </a:r>
        </a:p>
      </dgm:t>
    </dgm:pt>
    <dgm:pt modelId="{11A18FC9-0066-46FA-856E-789F53826ADE}" type="parTrans" cxnId="{8F05D488-BB4D-44F7-8D7B-470E8C8A98CC}">
      <dgm:prSet/>
      <dgm:spPr/>
      <dgm:t>
        <a:bodyPr/>
        <a:lstStyle/>
        <a:p>
          <a:endParaRPr lang="en-US" dirty="0"/>
        </a:p>
      </dgm:t>
    </dgm:pt>
    <dgm:pt modelId="{5FD36268-D1CE-4C5F-8664-4DDBAAC9AA51}" type="sibTrans" cxnId="{8F05D488-BB4D-44F7-8D7B-470E8C8A98CC}">
      <dgm:prSet/>
      <dgm:spPr/>
      <dgm:t>
        <a:bodyPr/>
        <a:lstStyle/>
        <a:p>
          <a:endParaRPr lang="en-US"/>
        </a:p>
      </dgm:t>
    </dgm:pt>
    <dgm:pt modelId="{01A00C8D-87E3-4DAD-B2F9-E8BD5D359692}">
      <dgm:prSet phldrT="[Text]"/>
      <dgm:spPr/>
      <dgm:t>
        <a:bodyPr/>
        <a:lstStyle/>
        <a:p>
          <a:r>
            <a:rPr lang="en-US" dirty="0"/>
            <a:t>Where</a:t>
          </a:r>
        </a:p>
      </dgm:t>
    </dgm:pt>
    <dgm:pt modelId="{9C728BAD-31C8-440F-BC0A-66F3029CBC35}" type="parTrans" cxnId="{3831D370-8E78-4333-B232-BDF0AD28C143}">
      <dgm:prSet/>
      <dgm:spPr/>
      <dgm:t>
        <a:bodyPr/>
        <a:lstStyle/>
        <a:p>
          <a:endParaRPr lang="en-US" dirty="0"/>
        </a:p>
      </dgm:t>
    </dgm:pt>
    <dgm:pt modelId="{9DFFD912-9ED4-4262-9BEA-7944E85B5056}" type="sibTrans" cxnId="{3831D370-8E78-4333-B232-BDF0AD28C143}">
      <dgm:prSet/>
      <dgm:spPr/>
      <dgm:t>
        <a:bodyPr/>
        <a:lstStyle/>
        <a:p>
          <a:endParaRPr lang="en-US"/>
        </a:p>
      </dgm:t>
    </dgm:pt>
    <dgm:pt modelId="{4E142EE1-20C7-43F3-A3EB-A2109F8F0625}">
      <dgm:prSet phldrT="[Text]"/>
      <dgm:spPr/>
      <dgm:t>
        <a:bodyPr/>
        <a:lstStyle/>
        <a:p>
          <a:r>
            <a:rPr lang="en-US" dirty="0"/>
            <a:t>When</a:t>
          </a:r>
        </a:p>
      </dgm:t>
    </dgm:pt>
    <dgm:pt modelId="{E523B347-193C-41E8-9119-623F8ADDDC2C}" type="parTrans" cxnId="{D2EB2EB1-C99F-4BC8-800D-482E98C648A5}">
      <dgm:prSet/>
      <dgm:spPr/>
      <dgm:t>
        <a:bodyPr/>
        <a:lstStyle/>
        <a:p>
          <a:endParaRPr lang="en-US" dirty="0"/>
        </a:p>
      </dgm:t>
    </dgm:pt>
    <dgm:pt modelId="{40C8415C-9B82-49E6-B019-4CBA0050421C}" type="sibTrans" cxnId="{D2EB2EB1-C99F-4BC8-800D-482E98C648A5}">
      <dgm:prSet/>
      <dgm:spPr/>
      <dgm:t>
        <a:bodyPr/>
        <a:lstStyle/>
        <a:p>
          <a:endParaRPr lang="en-US"/>
        </a:p>
      </dgm:t>
    </dgm:pt>
    <dgm:pt modelId="{19A5A969-68DF-45D3-AC45-AB918D4C903E}">
      <dgm:prSet phldrT="[Text]"/>
      <dgm:spPr/>
      <dgm:t>
        <a:bodyPr/>
        <a:lstStyle/>
        <a:p>
          <a:r>
            <a:rPr lang="en-US" dirty="0"/>
            <a:t>How</a:t>
          </a:r>
        </a:p>
      </dgm:t>
    </dgm:pt>
    <dgm:pt modelId="{55F37954-07CD-4132-986E-412655D1370C}" type="parTrans" cxnId="{2272B3E9-F7B3-442A-85CA-C7A7D72289DD}">
      <dgm:prSet/>
      <dgm:spPr/>
      <dgm:t>
        <a:bodyPr/>
        <a:lstStyle/>
        <a:p>
          <a:endParaRPr lang="en-US" dirty="0"/>
        </a:p>
      </dgm:t>
    </dgm:pt>
    <dgm:pt modelId="{4CEF0F27-B189-4CD9-8F05-6834F19337F7}" type="sibTrans" cxnId="{2272B3E9-F7B3-442A-85CA-C7A7D72289DD}">
      <dgm:prSet/>
      <dgm:spPr/>
      <dgm:t>
        <a:bodyPr/>
        <a:lstStyle/>
        <a:p>
          <a:endParaRPr lang="en-US"/>
        </a:p>
      </dgm:t>
    </dgm:pt>
    <dgm:pt modelId="{454BEDB3-7687-4B5D-979B-91248F0D3AE8}">
      <dgm:prSet/>
      <dgm:spPr/>
      <dgm:t>
        <a:bodyPr/>
        <a:lstStyle/>
        <a:p>
          <a:r>
            <a:rPr lang="en-US" dirty="0"/>
            <a:t>What </a:t>
          </a:r>
        </a:p>
      </dgm:t>
    </dgm:pt>
    <dgm:pt modelId="{98FB4F6B-EAFC-4BCE-9944-96AFCC3B9163}" type="parTrans" cxnId="{C33D835F-E14E-42A0-B96C-70FC0A0D1BD7}">
      <dgm:prSet/>
      <dgm:spPr/>
      <dgm:t>
        <a:bodyPr/>
        <a:lstStyle/>
        <a:p>
          <a:endParaRPr lang="en-US" dirty="0"/>
        </a:p>
      </dgm:t>
    </dgm:pt>
    <dgm:pt modelId="{26B4D49D-7D3E-46A0-9776-C3CE4192C93B}" type="sibTrans" cxnId="{C33D835F-E14E-42A0-B96C-70FC0A0D1BD7}">
      <dgm:prSet/>
      <dgm:spPr/>
      <dgm:t>
        <a:bodyPr/>
        <a:lstStyle/>
        <a:p>
          <a:endParaRPr lang="en-US"/>
        </a:p>
      </dgm:t>
    </dgm:pt>
    <dgm:pt modelId="{A24196A4-6290-4520-B483-4E8992235A24}" type="pres">
      <dgm:prSet presAssocID="{F0587252-9155-4349-93F9-7113D9C0F26F}" presName="cycle" presStyleCnt="0">
        <dgm:presLayoutVars>
          <dgm:chMax val="1"/>
          <dgm:dir/>
          <dgm:animLvl val="ctr"/>
          <dgm:resizeHandles val="exact"/>
        </dgm:presLayoutVars>
      </dgm:prSet>
      <dgm:spPr/>
      <dgm:t>
        <a:bodyPr/>
        <a:lstStyle/>
        <a:p>
          <a:endParaRPr lang="en-US"/>
        </a:p>
      </dgm:t>
    </dgm:pt>
    <dgm:pt modelId="{D50B7F93-E2F5-44E4-A0D1-6B4899A7C74A}" type="pres">
      <dgm:prSet presAssocID="{7F4611F4-96F2-4C2C-A4EF-ED2766433C19}" presName="centerShape" presStyleLbl="node0" presStyleIdx="0" presStyleCnt="1"/>
      <dgm:spPr/>
      <dgm:t>
        <a:bodyPr/>
        <a:lstStyle/>
        <a:p>
          <a:endParaRPr lang="en-US"/>
        </a:p>
      </dgm:t>
    </dgm:pt>
    <dgm:pt modelId="{53EF37BF-557A-464E-B36F-16D5D0F8425C}" type="pres">
      <dgm:prSet presAssocID="{11A18FC9-0066-46FA-856E-789F53826ADE}" presName="Name9" presStyleLbl="parChTrans1D2" presStyleIdx="0" presStyleCnt="5"/>
      <dgm:spPr/>
      <dgm:t>
        <a:bodyPr/>
        <a:lstStyle/>
        <a:p>
          <a:endParaRPr lang="en-US"/>
        </a:p>
      </dgm:t>
    </dgm:pt>
    <dgm:pt modelId="{A3C55AE0-9E4A-4573-854D-96B640D39919}" type="pres">
      <dgm:prSet presAssocID="{11A18FC9-0066-46FA-856E-789F53826ADE}" presName="connTx" presStyleLbl="parChTrans1D2" presStyleIdx="0" presStyleCnt="5"/>
      <dgm:spPr/>
      <dgm:t>
        <a:bodyPr/>
        <a:lstStyle/>
        <a:p>
          <a:endParaRPr lang="en-US"/>
        </a:p>
      </dgm:t>
    </dgm:pt>
    <dgm:pt modelId="{F69B2875-C4C6-4429-A28F-BFF0D19F95E8}" type="pres">
      <dgm:prSet presAssocID="{3421AE46-1F3C-4404-8060-08266449E032}" presName="node" presStyleLbl="node1" presStyleIdx="0" presStyleCnt="5">
        <dgm:presLayoutVars>
          <dgm:bulletEnabled val="1"/>
        </dgm:presLayoutVars>
      </dgm:prSet>
      <dgm:spPr/>
      <dgm:t>
        <a:bodyPr/>
        <a:lstStyle/>
        <a:p>
          <a:endParaRPr lang="en-US"/>
        </a:p>
      </dgm:t>
    </dgm:pt>
    <dgm:pt modelId="{89DD5572-7087-4511-BD5F-AF62CD15847F}" type="pres">
      <dgm:prSet presAssocID="{9C728BAD-31C8-440F-BC0A-66F3029CBC35}" presName="Name9" presStyleLbl="parChTrans1D2" presStyleIdx="1" presStyleCnt="5"/>
      <dgm:spPr/>
      <dgm:t>
        <a:bodyPr/>
        <a:lstStyle/>
        <a:p>
          <a:endParaRPr lang="en-US"/>
        </a:p>
      </dgm:t>
    </dgm:pt>
    <dgm:pt modelId="{7EADACB0-78A4-4334-947F-5E8C9F721313}" type="pres">
      <dgm:prSet presAssocID="{9C728BAD-31C8-440F-BC0A-66F3029CBC35}" presName="connTx" presStyleLbl="parChTrans1D2" presStyleIdx="1" presStyleCnt="5"/>
      <dgm:spPr/>
      <dgm:t>
        <a:bodyPr/>
        <a:lstStyle/>
        <a:p>
          <a:endParaRPr lang="en-US"/>
        </a:p>
      </dgm:t>
    </dgm:pt>
    <dgm:pt modelId="{29E6A8F4-23A9-4204-8848-31967D0E832E}" type="pres">
      <dgm:prSet presAssocID="{01A00C8D-87E3-4DAD-B2F9-E8BD5D359692}" presName="node" presStyleLbl="node1" presStyleIdx="1" presStyleCnt="5">
        <dgm:presLayoutVars>
          <dgm:bulletEnabled val="1"/>
        </dgm:presLayoutVars>
      </dgm:prSet>
      <dgm:spPr/>
      <dgm:t>
        <a:bodyPr/>
        <a:lstStyle/>
        <a:p>
          <a:endParaRPr lang="en-US"/>
        </a:p>
      </dgm:t>
    </dgm:pt>
    <dgm:pt modelId="{219E8BB2-BD83-40A7-9705-CDEA867121E0}" type="pres">
      <dgm:prSet presAssocID="{E523B347-193C-41E8-9119-623F8ADDDC2C}" presName="Name9" presStyleLbl="parChTrans1D2" presStyleIdx="2" presStyleCnt="5"/>
      <dgm:spPr/>
      <dgm:t>
        <a:bodyPr/>
        <a:lstStyle/>
        <a:p>
          <a:endParaRPr lang="en-US"/>
        </a:p>
      </dgm:t>
    </dgm:pt>
    <dgm:pt modelId="{975ACE58-F2D6-4EEA-AC3B-020631DC4F15}" type="pres">
      <dgm:prSet presAssocID="{E523B347-193C-41E8-9119-623F8ADDDC2C}" presName="connTx" presStyleLbl="parChTrans1D2" presStyleIdx="2" presStyleCnt="5"/>
      <dgm:spPr/>
      <dgm:t>
        <a:bodyPr/>
        <a:lstStyle/>
        <a:p>
          <a:endParaRPr lang="en-US"/>
        </a:p>
      </dgm:t>
    </dgm:pt>
    <dgm:pt modelId="{6FE8D59B-3012-4A8B-8FDF-E075DE97337B}" type="pres">
      <dgm:prSet presAssocID="{4E142EE1-20C7-43F3-A3EB-A2109F8F0625}" presName="node" presStyleLbl="node1" presStyleIdx="2" presStyleCnt="5">
        <dgm:presLayoutVars>
          <dgm:bulletEnabled val="1"/>
        </dgm:presLayoutVars>
      </dgm:prSet>
      <dgm:spPr/>
      <dgm:t>
        <a:bodyPr/>
        <a:lstStyle/>
        <a:p>
          <a:endParaRPr lang="en-US"/>
        </a:p>
      </dgm:t>
    </dgm:pt>
    <dgm:pt modelId="{141EFDDF-165A-4412-8657-4AD3F9C58067}" type="pres">
      <dgm:prSet presAssocID="{55F37954-07CD-4132-986E-412655D1370C}" presName="Name9" presStyleLbl="parChTrans1D2" presStyleIdx="3" presStyleCnt="5"/>
      <dgm:spPr/>
      <dgm:t>
        <a:bodyPr/>
        <a:lstStyle/>
        <a:p>
          <a:endParaRPr lang="en-US"/>
        </a:p>
      </dgm:t>
    </dgm:pt>
    <dgm:pt modelId="{81C19374-75AC-43C5-8162-B87744B15223}" type="pres">
      <dgm:prSet presAssocID="{55F37954-07CD-4132-986E-412655D1370C}" presName="connTx" presStyleLbl="parChTrans1D2" presStyleIdx="3" presStyleCnt="5"/>
      <dgm:spPr/>
      <dgm:t>
        <a:bodyPr/>
        <a:lstStyle/>
        <a:p>
          <a:endParaRPr lang="en-US"/>
        </a:p>
      </dgm:t>
    </dgm:pt>
    <dgm:pt modelId="{DDA90630-DE9F-4E84-8C42-93EA504F1AC4}" type="pres">
      <dgm:prSet presAssocID="{19A5A969-68DF-45D3-AC45-AB918D4C903E}" presName="node" presStyleLbl="node1" presStyleIdx="3" presStyleCnt="5">
        <dgm:presLayoutVars>
          <dgm:bulletEnabled val="1"/>
        </dgm:presLayoutVars>
      </dgm:prSet>
      <dgm:spPr/>
      <dgm:t>
        <a:bodyPr/>
        <a:lstStyle/>
        <a:p>
          <a:endParaRPr lang="en-US"/>
        </a:p>
      </dgm:t>
    </dgm:pt>
    <dgm:pt modelId="{75CEDCFB-2567-41F2-AE79-58A5C58EFAA8}" type="pres">
      <dgm:prSet presAssocID="{98FB4F6B-EAFC-4BCE-9944-96AFCC3B9163}" presName="Name9" presStyleLbl="parChTrans1D2" presStyleIdx="4" presStyleCnt="5"/>
      <dgm:spPr/>
      <dgm:t>
        <a:bodyPr/>
        <a:lstStyle/>
        <a:p>
          <a:endParaRPr lang="en-US"/>
        </a:p>
      </dgm:t>
    </dgm:pt>
    <dgm:pt modelId="{8FD9B636-952F-4B71-96E4-2797CAD042AB}" type="pres">
      <dgm:prSet presAssocID="{98FB4F6B-EAFC-4BCE-9944-96AFCC3B9163}" presName="connTx" presStyleLbl="parChTrans1D2" presStyleIdx="4" presStyleCnt="5"/>
      <dgm:spPr/>
      <dgm:t>
        <a:bodyPr/>
        <a:lstStyle/>
        <a:p>
          <a:endParaRPr lang="en-US"/>
        </a:p>
      </dgm:t>
    </dgm:pt>
    <dgm:pt modelId="{A259AE1A-FFDB-4460-8783-2497BE81AEFE}" type="pres">
      <dgm:prSet presAssocID="{454BEDB3-7687-4B5D-979B-91248F0D3AE8}" presName="node" presStyleLbl="node1" presStyleIdx="4" presStyleCnt="5">
        <dgm:presLayoutVars>
          <dgm:bulletEnabled val="1"/>
        </dgm:presLayoutVars>
      </dgm:prSet>
      <dgm:spPr/>
      <dgm:t>
        <a:bodyPr/>
        <a:lstStyle/>
        <a:p>
          <a:endParaRPr lang="en-US"/>
        </a:p>
      </dgm:t>
    </dgm:pt>
  </dgm:ptLst>
  <dgm:cxnLst>
    <dgm:cxn modelId="{8F05D488-BB4D-44F7-8D7B-470E8C8A98CC}" srcId="{7F4611F4-96F2-4C2C-A4EF-ED2766433C19}" destId="{3421AE46-1F3C-4404-8060-08266449E032}" srcOrd="0" destOrd="0" parTransId="{11A18FC9-0066-46FA-856E-789F53826ADE}" sibTransId="{5FD36268-D1CE-4C5F-8664-4DDBAAC9AA51}"/>
    <dgm:cxn modelId="{8EB745E1-1486-4C34-8540-B01BCA936881}" type="presOf" srcId="{3421AE46-1F3C-4404-8060-08266449E032}" destId="{F69B2875-C4C6-4429-A28F-BFF0D19F95E8}" srcOrd="0" destOrd="0" presId="urn:microsoft.com/office/officeart/2005/8/layout/radial1"/>
    <dgm:cxn modelId="{B1FE31BC-1116-46DE-93B5-7436AE305A08}" type="presOf" srcId="{01A00C8D-87E3-4DAD-B2F9-E8BD5D359692}" destId="{29E6A8F4-23A9-4204-8848-31967D0E832E}" srcOrd="0" destOrd="0" presId="urn:microsoft.com/office/officeart/2005/8/layout/radial1"/>
    <dgm:cxn modelId="{AF09130A-F045-4E72-B4BB-38E932D2DF85}" type="presOf" srcId="{7F4611F4-96F2-4C2C-A4EF-ED2766433C19}" destId="{D50B7F93-E2F5-44E4-A0D1-6B4899A7C74A}" srcOrd="0" destOrd="0" presId="urn:microsoft.com/office/officeart/2005/8/layout/radial1"/>
    <dgm:cxn modelId="{C33D835F-E14E-42A0-B96C-70FC0A0D1BD7}" srcId="{7F4611F4-96F2-4C2C-A4EF-ED2766433C19}" destId="{454BEDB3-7687-4B5D-979B-91248F0D3AE8}" srcOrd="4" destOrd="0" parTransId="{98FB4F6B-EAFC-4BCE-9944-96AFCC3B9163}" sibTransId="{26B4D49D-7D3E-46A0-9776-C3CE4192C93B}"/>
    <dgm:cxn modelId="{6133BA68-FF34-4563-AC3D-578B94D106DC}" type="presOf" srcId="{9C728BAD-31C8-440F-BC0A-66F3029CBC35}" destId="{7EADACB0-78A4-4334-947F-5E8C9F721313}" srcOrd="1" destOrd="0" presId="urn:microsoft.com/office/officeart/2005/8/layout/radial1"/>
    <dgm:cxn modelId="{3ECD555C-56D1-49B0-A107-6A28B54FB358}" type="presOf" srcId="{F0587252-9155-4349-93F9-7113D9C0F26F}" destId="{A24196A4-6290-4520-B483-4E8992235A24}" srcOrd="0" destOrd="0" presId="urn:microsoft.com/office/officeart/2005/8/layout/radial1"/>
    <dgm:cxn modelId="{652DF588-B605-424F-B275-1E92B99C441F}" type="presOf" srcId="{11A18FC9-0066-46FA-856E-789F53826ADE}" destId="{A3C55AE0-9E4A-4573-854D-96B640D39919}" srcOrd="1" destOrd="0" presId="urn:microsoft.com/office/officeart/2005/8/layout/radial1"/>
    <dgm:cxn modelId="{B914B104-8F84-4B4E-8713-9CE480A45037}" type="presOf" srcId="{98FB4F6B-EAFC-4BCE-9944-96AFCC3B9163}" destId="{8FD9B636-952F-4B71-96E4-2797CAD042AB}" srcOrd="1" destOrd="0" presId="urn:microsoft.com/office/officeart/2005/8/layout/radial1"/>
    <dgm:cxn modelId="{1D965BCB-0EF9-4239-9974-AD065AE30DBD}" type="presOf" srcId="{19A5A969-68DF-45D3-AC45-AB918D4C903E}" destId="{DDA90630-DE9F-4E84-8C42-93EA504F1AC4}" srcOrd="0" destOrd="0" presId="urn:microsoft.com/office/officeart/2005/8/layout/radial1"/>
    <dgm:cxn modelId="{1FF0B35A-E4A2-4C4E-B1BF-F5472CB34DCA}" type="presOf" srcId="{E523B347-193C-41E8-9119-623F8ADDDC2C}" destId="{219E8BB2-BD83-40A7-9705-CDEA867121E0}" srcOrd="0" destOrd="0" presId="urn:microsoft.com/office/officeart/2005/8/layout/radial1"/>
    <dgm:cxn modelId="{345F8CAF-076C-48FE-85F8-3602D650E1EA}" type="presOf" srcId="{98FB4F6B-EAFC-4BCE-9944-96AFCC3B9163}" destId="{75CEDCFB-2567-41F2-AE79-58A5C58EFAA8}" srcOrd="0" destOrd="0" presId="urn:microsoft.com/office/officeart/2005/8/layout/radial1"/>
    <dgm:cxn modelId="{7EFB65B6-13D3-4BC4-8FE5-578D6DAD6E7F}" type="presOf" srcId="{55F37954-07CD-4132-986E-412655D1370C}" destId="{81C19374-75AC-43C5-8162-B87744B15223}" srcOrd="1" destOrd="0" presId="urn:microsoft.com/office/officeart/2005/8/layout/radial1"/>
    <dgm:cxn modelId="{98C2324A-E357-44FD-8BAA-D84AE44F1C16}" type="presOf" srcId="{E523B347-193C-41E8-9119-623F8ADDDC2C}" destId="{975ACE58-F2D6-4EEA-AC3B-020631DC4F15}" srcOrd="1" destOrd="0" presId="urn:microsoft.com/office/officeart/2005/8/layout/radial1"/>
    <dgm:cxn modelId="{3831D370-8E78-4333-B232-BDF0AD28C143}" srcId="{7F4611F4-96F2-4C2C-A4EF-ED2766433C19}" destId="{01A00C8D-87E3-4DAD-B2F9-E8BD5D359692}" srcOrd="1" destOrd="0" parTransId="{9C728BAD-31C8-440F-BC0A-66F3029CBC35}" sibTransId="{9DFFD912-9ED4-4262-9BEA-7944E85B5056}"/>
    <dgm:cxn modelId="{2272B3E9-F7B3-442A-85CA-C7A7D72289DD}" srcId="{7F4611F4-96F2-4C2C-A4EF-ED2766433C19}" destId="{19A5A969-68DF-45D3-AC45-AB918D4C903E}" srcOrd="3" destOrd="0" parTransId="{55F37954-07CD-4132-986E-412655D1370C}" sibTransId="{4CEF0F27-B189-4CD9-8F05-6834F19337F7}"/>
    <dgm:cxn modelId="{D2EB2EB1-C99F-4BC8-800D-482E98C648A5}" srcId="{7F4611F4-96F2-4C2C-A4EF-ED2766433C19}" destId="{4E142EE1-20C7-43F3-A3EB-A2109F8F0625}" srcOrd="2" destOrd="0" parTransId="{E523B347-193C-41E8-9119-623F8ADDDC2C}" sibTransId="{40C8415C-9B82-49E6-B019-4CBA0050421C}"/>
    <dgm:cxn modelId="{12773848-9CA8-4305-B9F4-CB332A42144E}" type="presOf" srcId="{55F37954-07CD-4132-986E-412655D1370C}" destId="{141EFDDF-165A-4412-8657-4AD3F9C58067}" srcOrd="0" destOrd="0" presId="urn:microsoft.com/office/officeart/2005/8/layout/radial1"/>
    <dgm:cxn modelId="{6A748365-1B25-45EB-8B08-B0AB588EB964}" type="presOf" srcId="{454BEDB3-7687-4B5D-979B-91248F0D3AE8}" destId="{A259AE1A-FFDB-4460-8783-2497BE81AEFE}" srcOrd="0" destOrd="0" presId="urn:microsoft.com/office/officeart/2005/8/layout/radial1"/>
    <dgm:cxn modelId="{53BB09A5-B6DF-4819-8547-D56A8B5F8682}" type="presOf" srcId="{11A18FC9-0066-46FA-856E-789F53826ADE}" destId="{53EF37BF-557A-464E-B36F-16D5D0F8425C}" srcOrd="0" destOrd="0" presId="urn:microsoft.com/office/officeart/2005/8/layout/radial1"/>
    <dgm:cxn modelId="{5A729F4D-8F04-478E-B899-4E40D630A604}" type="presOf" srcId="{4E142EE1-20C7-43F3-A3EB-A2109F8F0625}" destId="{6FE8D59B-3012-4A8B-8FDF-E075DE97337B}" srcOrd="0" destOrd="0" presId="urn:microsoft.com/office/officeart/2005/8/layout/radial1"/>
    <dgm:cxn modelId="{2A7976E6-83DC-429D-A9D9-5A514884C88B}" srcId="{F0587252-9155-4349-93F9-7113D9C0F26F}" destId="{7F4611F4-96F2-4C2C-A4EF-ED2766433C19}" srcOrd="0" destOrd="0" parTransId="{CD17D07E-6C9C-4FA5-BB0D-56334557C6D6}" sibTransId="{3779FADC-0457-4617-8B65-C87FA6DD921D}"/>
    <dgm:cxn modelId="{AF2A19AA-F8E6-4D6A-8146-79C525A4F155}" type="presOf" srcId="{9C728BAD-31C8-440F-BC0A-66F3029CBC35}" destId="{89DD5572-7087-4511-BD5F-AF62CD15847F}" srcOrd="0" destOrd="0" presId="urn:microsoft.com/office/officeart/2005/8/layout/radial1"/>
    <dgm:cxn modelId="{DCBB0D77-5DD6-4F37-B2C4-F0CC7FBD73D5}" type="presParOf" srcId="{A24196A4-6290-4520-B483-4E8992235A24}" destId="{D50B7F93-E2F5-44E4-A0D1-6B4899A7C74A}" srcOrd="0" destOrd="0" presId="urn:microsoft.com/office/officeart/2005/8/layout/radial1"/>
    <dgm:cxn modelId="{9ECBF35F-5DF4-4783-9AE9-81FDD0CC2484}" type="presParOf" srcId="{A24196A4-6290-4520-B483-4E8992235A24}" destId="{53EF37BF-557A-464E-B36F-16D5D0F8425C}" srcOrd="1" destOrd="0" presId="urn:microsoft.com/office/officeart/2005/8/layout/radial1"/>
    <dgm:cxn modelId="{A3947E91-F67A-48BF-AA3E-9177D30390D7}" type="presParOf" srcId="{53EF37BF-557A-464E-B36F-16D5D0F8425C}" destId="{A3C55AE0-9E4A-4573-854D-96B640D39919}" srcOrd="0" destOrd="0" presId="urn:microsoft.com/office/officeart/2005/8/layout/radial1"/>
    <dgm:cxn modelId="{3B0821B5-93A6-4C67-9F4B-84EFFC92B20D}" type="presParOf" srcId="{A24196A4-6290-4520-B483-4E8992235A24}" destId="{F69B2875-C4C6-4429-A28F-BFF0D19F95E8}" srcOrd="2" destOrd="0" presId="urn:microsoft.com/office/officeart/2005/8/layout/radial1"/>
    <dgm:cxn modelId="{DCBE089D-22EF-45FE-AD17-6DEC5874707E}" type="presParOf" srcId="{A24196A4-6290-4520-B483-4E8992235A24}" destId="{89DD5572-7087-4511-BD5F-AF62CD15847F}" srcOrd="3" destOrd="0" presId="urn:microsoft.com/office/officeart/2005/8/layout/radial1"/>
    <dgm:cxn modelId="{8D03A77D-2D71-4BB2-882F-72515964F332}" type="presParOf" srcId="{89DD5572-7087-4511-BD5F-AF62CD15847F}" destId="{7EADACB0-78A4-4334-947F-5E8C9F721313}" srcOrd="0" destOrd="0" presId="urn:microsoft.com/office/officeart/2005/8/layout/radial1"/>
    <dgm:cxn modelId="{D786EEA3-B785-4BDD-9BF5-862A66F6E3C5}" type="presParOf" srcId="{A24196A4-6290-4520-B483-4E8992235A24}" destId="{29E6A8F4-23A9-4204-8848-31967D0E832E}" srcOrd="4" destOrd="0" presId="urn:microsoft.com/office/officeart/2005/8/layout/radial1"/>
    <dgm:cxn modelId="{22A9E21D-AA9D-4E4A-9777-F591406E4B0F}" type="presParOf" srcId="{A24196A4-6290-4520-B483-4E8992235A24}" destId="{219E8BB2-BD83-40A7-9705-CDEA867121E0}" srcOrd="5" destOrd="0" presId="urn:microsoft.com/office/officeart/2005/8/layout/radial1"/>
    <dgm:cxn modelId="{483DA69D-ACB5-420C-813D-526839BC254A}" type="presParOf" srcId="{219E8BB2-BD83-40A7-9705-CDEA867121E0}" destId="{975ACE58-F2D6-4EEA-AC3B-020631DC4F15}" srcOrd="0" destOrd="0" presId="urn:microsoft.com/office/officeart/2005/8/layout/radial1"/>
    <dgm:cxn modelId="{4F48382B-0257-4F89-BB31-6C0648850978}" type="presParOf" srcId="{A24196A4-6290-4520-B483-4E8992235A24}" destId="{6FE8D59B-3012-4A8B-8FDF-E075DE97337B}" srcOrd="6" destOrd="0" presId="urn:microsoft.com/office/officeart/2005/8/layout/radial1"/>
    <dgm:cxn modelId="{0202A2F8-2104-430C-B1F7-895B7A14EA08}" type="presParOf" srcId="{A24196A4-6290-4520-B483-4E8992235A24}" destId="{141EFDDF-165A-4412-8657-4AD3F9C58067}" srcOrd="7" destOrd="0" presId="urn:microsoft.com/office/officeart/2005/8/layout/radial1"/>
    <dgm:cxn modelId="{06B48848-E5D4-4A5D-B655-7D1B6581FDD1}" type="presParOf" srcId="{141EFDDF-165A-4412-8657-4AD3F9C58067}" destId="{81C19374-75AC-43C5-8162-B87744B15223}" srcOrd="0" destOrd="0" presId="urn:microsoft.com/office/officeart/2005/8/layout/radial1"/>
    <dgm:cxn modelId="{C5DAE936-4CEE-40E9-973A-32B9D6D4C061}" type="presParOf" srcId="{A24196A4-6290-4520-B483-4E8992235A24}" destId="{DDA90630-DE9F-4E84-8C42-93EA504F1AC4}" srcOrd="8" destOrd="0" presId="urn:microsoft.com/office/officeart/2005/8/layout/radial1"/>
    <dgm:cxn modelId="{808094D5-301A-4801-9CB6-99854FA45A64}" type="presParOf" srcId="{A24196A4-6290-4520-B483-4E8992235A24}" destId="{75CEDCFB-2567-41F2-AE79-58A5C58EFAA8}" srcOrd="9" destOrd="0" presId="urn:microsoft.com/office/officeart/2005/8/layout/radial1"/>
    <dgm:cxn modelId="{615D863D-54C1-4A83-B65B-C9A0B9E59723}" type="presParOf" srcId="{75CEDCFB-2567-41F2-AE79-58A5C58EFAA8}" destId="{8FD9B636-952F-4B71-96E4-2797CAD042AB}" srcOrd="0" destOrd="0" presId="urn:microsoft.com/office/officeart/2005/8/layout/radial1"/>
    <dgm:cxn modelId="{35824C80-19CC-4E08-84C3-CBF0AE78B8E9}" type="presParOf" srcId="{A24196A4-6290-4520-B483-4E8992235A24}" destId="{A259AE1A-FFDB-4460-8783-2497BE81AEFE}" srcOrd="10"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587252-9155-4349-93F9-7113D9C0F26F}" type="doc">
      <dgm:prSet loTypeId="urn:microsoft.com/office/officeart/2005/8/layout/radial1" loCatId="relationship" qsTypeId="urn:microsoft.com/office/officeart/2005/8/quickstyle/simple4" qsCatId="simple" csTypeId="urn:microsoft.com/office/officeart/2005/8/colors/colorful2" csCatId="colorful" phldr="1"/>
      <dgm:spPr/>
      <dgm:t>
        <a:bodyPr/>
        <a:lstStyle/>
        <a:p>
          <a:endParaRPr lang="en-US"/>
        </a:p>
      </dgm:t>
    </dgm:pt>
    <dgm:pt modelId="{7F4611F4-96F2-4C2C-A4EF-ED2766433C19}">
      <dgm:prSet phldrT="[Text]"/>
      <dgm:spPr/>
      <dgm:t>
        <a:bodyPr/>
        <a:lstStyle/>
        <a:p>
          <a:r>
            <a:rPr lang="en-US" dirty="0" smtClean="0"/>
            <a:t>OH Challenge</a:t>
          </a:r>
          <a:endParaRPr lang="en-US" dirty="0"/>
        </a:p>
      </dgm:t>
    </dgm:pt>
    <dgm:pt modelId="{CD17D07E-6C9C-4FA5-BB0D-56334557C6D6}" type="parTrans" cxnId="{2A7976E6-83DC-429D-A9D9-5A514884C88B}">
      <dgm:prSet/>
      <dgm:spPr/>
      <dgm:t>
        <a:bodyPr/>
        <a:lstStyle/>
        <a:p>
          <a:endParaRPr lang="en-US"/>
        </a:p>
      </dgm:t>
    </dgm:pt>
    <dgm:pt modelId="{3779FADC-0457-4617-8B65-C87FA6DD921D}" type="sibTrans" cxnId="{2A7976E6-83DC-429D-A9D9-5A514884C88B}">
      <dgm:prSet/>
      <dgm:spPr/>
      <dgm:t>
        <a:bodyPr/>
        <a:lstStyle/>
        <a:p>
          <a:endParaRPr lang="en-US"/>
        </a:p>
      </dgm:t>
    </dgm:pt>
    <dgm:pt modelId="{3421AE46-1F3C-4404-8060-08266449E032}">
      <dgm:prSet phldrT="[Text]"/>
      <dgm:spPr/>
      <dgm:t>
        <a:bodyPr/>
        <a:lstStyle/>
        <a:p>
          <a:pPr algn="ctr"/>
          <a:r>
            <a:rPr lang="en-US" dirty="0"/>
            <a:t>Who</a:t>
          </a:r>
        </a:p>
      </dgm:t>
    </dgm:pt>
    <dgm:pt modelId="{11A18FC9-0066-46FA-856E-789F53826ADE}" type="parTrans" cxnId="{8F05D488-BB4D-44F7-8D7B-470E8C8A98CC}">
      <dgm:prSet/>
      <dgm:spPr/>
      <dgm:t>
        <a:bodyPr/>
        <a:lstStyle/>
        <a:p>
          <a:endParaRPr lang="en-US" dirty="0"/>
        </a:p>
      </dgm:t>
    </dgm:pt>
    <dgm:pt modelId="{5FD36268-D1CE-4C5F-8664-4DDBAAC9AA51}" type="sibTrans" cxnId="{8F05D488-BB4D-44F7-8D7B-470E8C8A98CC}">
      <dgm:prSet/>
      <dgm:spPr/>
      <dgm:t>
        <a:bodyPr/>
        <a:lstStyle/>
        <a:p>
          <a:endParaRPr lang="en-US"/>
        </a:p>
      </dgm:t>
    </dgm:pt>
    <dgm:pt modelId="{01A00C8D-87E3-4DAD-B2F9-E8BD5D359692}">
      <dgm:prSet phldrT="[Text]"/>
      <dgm:spPr/>
      <dgm:t>
        <a:bodyPr/>
        <a:lstStyle/>
        <a:p>
          <a:r>
            <a:rPr lang="en-US" dirty="0"/>
            <a:t>Where</a:t>
          </a:r>
        </a:p>
      </dgm:t>
    </dgm:pt>
    <dgm:pt modelId="{9C728BAD-31C8-440F-BC0A-66F3029CBC35}" type="parTrans" cxnId="{3831D370-8E78-4333-B232-BDF0AD28C143}">
      <dgm:prSet/>
      <dgm:spPr/>
      <dgm:t>
        <a:bodyPr/>
        <a:lstStyle/>
        <a:p>
          <a:endParaRPr lang="en-US" dirty="0"/>
        </a:p>
      </dgm:t>
    </dgm:pt>
    <dgm:pt modelId="{9DFFD912-9ED4-4262-9BEA-7944E85B5056}" type="sibTrans" cxnId="{3831D370-8E78-4333-B232-BDF0AD28C143}">
      <dgm:prSet/>
      <dgm:spPr/>
      <dgm:t>
        <a:bodyPr/>
        <a:lstStyle/>
        <a:p>
          <a:endParaRPr lang="en-US"/>
        </a:p>
      </dgm:t>
    </dgm:pt>
    <dgm:pt modelId="{4E142EE1-20C7-43F3-A3EB-A2109F8F0625}">
      <dgm:prSet phldrT="[Text]"/>
      <dgm:spPr/>
      <dgm:t>
        <a:bodyPr/>
        <a:lstStyle/>
        <a:p>
          <a:r>
            <a:rPr lang="en-US" dirty="0"/>
            <a:t>When</a:t>
          </a:r>
        </a:p>
      </dgm:t>
    </dgm:pt>
    <dgm:pt modelId="{E523B347-193C-41E8-9119-623F8ADDDC2C}" type="parTrans" cxnId="{D2EB2EB1-C99F-4BC8-800D-482E98C648A5}">
      <dgm:prSet/>
      <dgm:spPr/>
      <dgm:t>
        <a:bodyPr/>
        <a:lstStyle/>
        <a:p>
          <a:endParaRPr lang="en-US" dirty="0"/>
        </a:p>
      </dgm:t>
    </dgm:pt>
    <dgm:pt modelId="{40C8415C-9B82-49E6-B019-4CBA0050421C}" type="sibTrans" cxnId="{D2EB2EB1-C99F-4BC8-800D-482E98C648A5}">
      <dgm:prSet/>
      <dgm:spPr/>
      <dgm:t>
        <a:bodyPr/>
        <a:lstStyle/>
        <a:p>
          <a:endParaRPr lang="en-US"/>
        </a:p>
      </dgm:t>
    </dgm:pt>
    <dgm:pt modelId="{19A5A969-68DF-45D3-AC45-AB918D4C903E}">
      <dgm:prSet phldrT="[Text]"/>
      <dgm:spPr/>
      <dgm:t>
        <a:bodyPr/>
        <a:lstStyle/>
        <a:p>
          <a:r>
            <a:rPr lang="en-US" dirty="0"/>
            <a:t>How</a:t>
          </a:r>
        </a:p>
      </dgm:t>
    </dgm:pt>
    <dgm:pt modelId="{55F37954-07CD-4132-986E-412655D1370C}" type="parTrans" cxnId="{2272B3E9-F7B3-442A-85CA-C7A7D72289DD}">
      <dgm:prSet/>
      <dgm:spPr/>
      <dgm:t>
        <a:bodyPr/>
        <a:lstStyle/>
        <a:p>
          <a:endParaRPr lang="en-US" dirty="0"/>
        </a:p>
      </dgm:t>
    </dgm:pt>
    <dgm:pt modelId="{4CEF0F27-B189-4CD9-8F05-6834F19337F7}" type="sibTrans" cxnId="{2272B3E9-F7B3-442A-85CA-C7A7D72289DD}">
      <dgm:prSet/>
      <dgm:spPr/>
      <dgm:t>
        <a:bodyPr/>
        <a:lstStyle/>
        <a:p>
          <a:endParaRPr lang="en-US"/>
        </a:p>
      </dgm:t>
    </dgm:pt>
    <dgm:pt modelId="{454BEDB3-7687-4B5D-979B-91248F0D3AE8}">
      <dgm:prSet/>
      <dgm:spPr/>
      <dgm:t>
        <a:bodyPr/>
        <a:lstStyle/>
        <a:p>
          <a:r>
            <a:rPr lang="en-US" dirty="0"/>
            <a:t>What </a:t>
          </a:r>
        </a:p>
      </dgm:t>
    </dgm:pt>
    <dgm:pt modelId="{98FB4F6B-EAFC-4BCE-9944-96AFCC3B9163}" type="parTrans" cxnId="{C33D835F-E14E-42A0-B96C-70FC0A0D1BD7}">
      <dgm:prSet/>
      <dgm:spPr/>
      <dgm:t>
        <a:bodyPr/>
        <a:lstStyle/>
        <a:p>
          <a:endParaRPr lang="en-US" dirty="0"/>
        </a:p>
      </dgm:t>
    </dgm:pt>
    <dgm:pt modelId="{26B4D49D-7D3E-46A0-9776-C3CE4192C93B}" type="sibTrans" cxnId="{C33D835F-E14E-42A0-B96C-70FC0A0D1BD7}">
      <dgm:prSet/>
      <dgm:spPr/>
      <dgm:t>
        <a:bodyPr/>
        <a:lstStyle/>
        <a:p>
          <a:endParaRPr lang="en-US"/>
        </a:p>
      </dgm:t>
    </dgm:pt>
    <dgm:pt modelId="{BDFD9A30-884A-413F-86C8-CA2D535B5AAF}">
      <dgm:prSet/>
      <dgm:spPr/>
      <dgm:t>
        <a:bodyPr/>
        <a:lstStyle/>
        <a:p>
          <a:r>
            <a:rPr lang="en-US" dirty="0"/>
            <a:t>Why</a:t>
          </a:r>
        </a:p>
      </dgm:t>
    </dgm:pt>
    <dgm:pt modelId="{1B434053-E1D5-4B39-9829-83ABAB81B523}" type="parTrans" cxnId="{6125A9A8-98E8-4553-B3A3-4E5833EB4880}">
      <dgm:prSet/>
      <dgm:spPr/>
      <dgm:t>
        <a:bodyPr/>
        <a:lstStyle/>
        <a:p>
          <a:endParaRPr lang="en-US" dirty="0"/>
        </a:p>
      </dgm:t>
    </dgm:pt>
    <dgm:pt modelId="{936E100C-0054-4801-AB36-7E56EFAE35B3}" type="sibTrans" cxnId="{6125A9A8-98E8-4553-B3A3-4E5833EB4880}">
      <dgm:prSet/>
      <dgm:spPr/>
      <dgm:t>
        <a:bodyPr/>
        <a:lstStyle/>
        <a:p>
          <a:endParaRPr lang="en-US"/>
        </a:p>
      </dgm:t>
    </dgm:pt>
    <dgm:pt modelId="{A24196A4-6290-4520-B483-4E8992235A24}" type="pres">
      <dgm:prSet presAssocID="{F0587252-9155-4349-93F9-7113D9C0F26F}" presName="cycle" presStyleCnt="0">
        <dgm:presLayoutVars>
          <dgm:chMax val="1"/>
          <dgm:dir/>
          <dgm:animLvl val="ctr"/>
          <dgm:resizeHandles val="exact"/>
        </dgm:presLayoutVars>
      </dgm:prSet>
      <dgm:spPr/>
      <dgm:t>
        <a:bodyPr/>
        <a:lstStyle/>
        <a:p>
          <a:endParaRPr lang="en-US"/>
        </a:p>
      </dgm:t>
    </dgm:pt>
    <dgm:pt modelId="{D50B7F93-E2F5-44E4-A0D1-6B4899A7C74A}" type="pres">
      <dgm:prSet presAssocID="{7F4611F4-96F2-4C2C-A4EF-ED2766433C19}" presName="centerShape" presStyleLbl="node0" presStyleIdx="0" presStyleCnt="1"/>
      <dgm:spPr/>
      <dgm:t>
        <a:bodyPr/>
        <a:lstStyle/>
        <a:p>
          <a:endParaRPr lang="en-US"/>
        </a:p>
      </dgm:t>
    </dgm:pt>
    <dgm:pt modelId="{53EF37BF-557A-464E-B36F-16D5D0F8425C}" type="pres">
      <dgm:prSet presAssocID="{11A18FC9-0066-46FA-856E-789F53826ADE}" presName="Name9" presStyleLbl="parChTrans1D2" presStyleIdx="0" presStyleCnt="6"/>
      <dgm:spPr/>
      <dgm:t>
        <a:bodyPr/>
        <a:lstStyle/>
        <a:p>
          <a:endParaRPr lang="en-US"/>
        </a:p>
      </dgm:t>
    </dgm:pt>
    <dgm:pt modelId="{A3C55AE0-9E4A-4573-854D-96B640D39919}" type="pres">
      <dgm:prSet presAssocID="{11A18FC9-0066-46FA-856E-789F53826ADE}" presName="connTx" presStyleLbl="parChTrans1D2" presStyleIdx="0" presStyleCnt="6"/>
      <dgm:spPr/>
      <dgm:t>
        <a:bodyPr/>
        <a:lstStyle/>
        <a:p>
          <a:endParaRPr lang="en-US"/>
        </a:p>
      </dgm:t>
    </dgm:pt>
    <dgm:pt modelId="{F69B2875-C4C6-4429-A28F-BFF0D19F95E8}" type="pres">
      <dgm:prSet presAssocID="{3421AE46-1F3C-4404-8060-08266449E032}" presName="node" presStyleLbl="node1" presStyleIdx="0" presStyleCnt="6">
        <dgm:presLayoutVars>
          <dgm:bulletEnabled val="1"/>
        </dgm:presLayoutVars>
      </dgm:prSet>
      <dgm:spPr/>
      <dgm:t>
        <a:bodyPr/>
        <a:lstStyle/>
        <a:p>
          <a:endParaRPr lang="en-US"/>
        </a:p>
      </dgm:t>
    </dgm:pt>
    <dgm:pt modelId="{89DD5572-7087-4511-BD5F-AF62CD15847F}" type="pres">
      <dgm:prSet presAssocID="{9C728BAD-31C8-440F-BC0A-66F3029CBC35}" presName="Name9" presStyleLbl="parChTrans1D2" presStyleIdx="1" presStyleCnt="6"/>
      <dgm:spPr/>
      <dgm:t>
        <a:bodyPr/>
        <a:lstStyle/>
        <a:p>
          <a:endParaRPr lang="en-US"/>
        </a:p>
      </dgm:t>
    </dgm:pt>
    <dgm:pt modelId="{7EADACB0-78A4-4334-947F-5E8C9F721313}" type="pres">
      <dgm:prSet presAssocID="{9C728BAD-31C8-440F-BC0A-66F3029CBC35}" presName="connTx" presStyleLbl="parChTrans1D2" presStyleIdx="1" presStyleCnt="6"/>
      <dgm:spPr/>
      <dgm:t>
        <a:bodyPr/>
        <a:lstStyle/>
        <a:p>
          <a:endParaRPr lang="en-US"/>
        </a:p>
      </dgm:t>
    </dgm:pt>
    <dgm:pt modelId="{29E6A8F4-23A9-4204-8848-31967D0E832E}" type="pres">
      <dgm:prSet presAssocID="{01A00C8D-87E3-4DAD-B2F9-E8BD5D359692}" presName="node" presStyleLbl="node1" presStyleIdx="1" presStyleCnt="6">
        <dgm:presLayoutVars>
          <dgm:bulletEnabled val="1"/>
        </dgm:presLayoutVars>
      </dgm:prSet>
      <dgm:spPr/>
      <dgm:t>
        <a:bodyPr/>
        <a:lstStyle/>
        <a:p>
          <a:endParaRPr lang="en-US"/>
        </a:p>
      </dgm:t>
    </dgm:pt>
    <dgm:pt modelId="{219E8BB2-BD83-40A7-9705-CDEA867121E0}" type="pres">
      <dgm:prSet presAssocID="{E523B347-193C-41E8-9119-623F8ADDDC2C}" presName="Name9" presStyleLbl="parChTrans1D2" presStyleIdx="2" presStyleCnt="6"/>
      <dgm:spPr/>
      <dgm:t>
        <a:bodyPr/>
        <a:lstStyle/>
        <a:p>
          <a:endParaRPr lang="en-US"/>
        </a:p>
      </dgm:t>
    </dgm:pt>
    <dgm:pt modelId="{975ACE58-F2D6-4EEA-AC3B-020631DC4F15}" type="pres">
      <dgm:prSet presAssocID="{E523B347-193C-41E8-9119-623F8ADDDC2C}" presName="connTx" presStyleLbl="parChTrans1D2" presStyleIdx="2" presStyleCnt="6"/>
      <dgm:spPr/>
      <dgm:t>
        <a:bodyPr/>
        <a:lstStyle/>
        <a:p>
          <a:endParaRPr lang="en-US"/>
        </a:p>
      </dgm:t>
    </dgm:pt>
    <dgm:pt modelId="{6FE8D59B-3012-4A8B-8FDF-E075DE97337B}" type="pres">
      <dgm:prSet presAssocID="{4E142EE1-20C7-43F3-A3EB-A2109F8F0625}" presName="node" presStyleLbl="node1" presStyleIdx="2" presStyleCnt="6">
        <dgm:presLayoutVars>
          <dgm:bulletEnabled val="1"/>
        </dgm:presLayoutVars>
      </dgm:prSet>
      <dgm:spPr/>
      <dgm:t>
        <a:bodyPr/>
        <a:lstStyle/>
        <a:p>
          <a:endParaRPr lang="en-US"/>
        </a:p>
      </dgm:t>
    </dgm:pt>
    <dgm:pt modelId="{141EFDDF-165A-4412-8657-4AD3F9C58067}" type="pres">
      <dgm:prSet presAssocID="{55F37954-07CD-4132-986E-412655D1370C}" presName="Name9" presStyleLbl="parChTrans1D2" presStyleIdx="3" presStyleCnt="6"/>
      <dgm:spPr/>
      <dgm:t>
        <a:bodyPr/>
        <a:lstStyle/>
        <a:p>
          <a:endParaRPr lang="en-US"/>
        </a:p>
      </dgm:t>
    </dgm:pt>
    <dgm:pt modelId="{81C19374-75AC-43C5-8162-B87744B15223}" type="pres">
      <dgm:prSet presAssocID="{55F37954-07CD-4132-986E-412655D1370C}" presName="connTx" presStyleLbl="parChTrans1D2" presStyleIdx="3" presStyleCnt="6"/>
      <dgm:spPr/>
      <dgm:t>
        <a:bodyPr/>
        <a:lstStyle/>
        <a:p>
          <a:endParaRPr lang="en-US"/>
        </a:p>
      </dgm:t>
    </dgm:pt>
    <dgm:pt modelId="{DDA90630-DE9F-4E84-8C42-93EA504F1AC4}" type="pres">
      <dgm:prSet presAssocID="{19A5A969-68DF-45D3-AC45-AB918D4C903E}" presName="node" presStyleLbl="node1" presStyleIdx="3" presStyleCnt="6">
        <dgm:presLayoutVars>
          <dgm:bulletEnabled val="1"/>
        </dgm:presLayoutVars>
      </dgm:prSet>
      <dgm:spPr/>
      <dgm:t>
        <a:bodyPr/>
        <a:lstStyle/>
        <a:p>
          <a:endParaRPr lang="en-US"/>
        </a:p>
      </dgm:t>
    </dgm:pt>
    <dgm:pt modelId="{75CEDCFB-2567-41F2-AE79-58A5C58EFAA8}" type="pres">
      <dgm:prSet presAssocID="{98FB4F6B-EAFC-4BCE-9944-96AFCC3B9163}" presName="Name9" presStyleLbl="parChTrans1D2" presStyleIdx="4" presStyleCnt="6"/>
      <dgm:spPr/>
      <dgm:t>
        <a:bodyPr/>
        <a:lstStyle/>
        <a:p>
          <a:endParaRPr lang="en-US"/>
        </a:p>
      </dgm:t>
    </dgm:pt>
    <dgm:pt modelId="{8FD9B636-952F-4B71-96E4-2797CAD042AB}" type="pres">
      <dgm:prSet presAssocID="{98FB4F6B-EAFC-4BCE-9944-96AFCC3B9163}" presName="connTx" presStyleLbl="parChTrans1D2" presStyleIdx="4" presStyleCnt="6"/>
      <dgm:spPr/>
      <dgm:t>
        <a:bodyPr/>
        <a:lstStyle/>
        <a:p>
          <a:endParaRPr lang="en-US"/>
        </a:p>
      </dgm:t>
    </dgm:pt>
    <dgm:pt modelId="{A259AE1A-FFDB-4460-8783-2497BE81AEFE}" type="pres">
      <dgm:prSet presAssocID="{454BEDB3-7687-4B5D-979B-91248F0D3AE8}" presName="node" presStyleLbl="node1" presStyleIdx="4" presStyleCnt="6">
        <dgm:presLayoutVars>
          <dgm:bulletEnabled val="1"/>
        </dgm:presLayoutVars>
      </dgm:prSet>
      <dgm:spPr/>
      <dgm:t>
        <a:bodyPr/>
        <a:lstStyle/>
        <a:p>
          <a:endParaRPr lang="en-US"/>
        </a:p>
      </dgm:t>
    </dgm:pt>
    <dgm:pt modelId="{9CD3585E-D362-4DB6-A54A-309C72ECC08B}" type="pres">
      <dgm:prSet presAssocID="{1B434053-E1D5-4B39-9829-83ABAB81B523}" presName="Name9" presStyleLbl="parChTrans1D2" presStyleIdx="5" presStyleCnt="6"/>
      <dgm:spPr/>
      <dgm:t>
        <a:bodyPr/>
        <a:lstStyle/>
        <a:p>
          <a:endParaRPr lang="en-US"/>
        </a:p>
      </dgm:t>
    </dgm:pt>
    <dgm:pt modelId="{2BDB9DCC-7D6A-4F73-B067-AB31B08ACD3D}" type="pres">
      <dgm:prSet presAssocID="{1B434053-E1D5-4B39-9829-83ABAB81B523}" presName="connTx" presStyleLbl="parChTrans1D2" presStyleIdx="5" presStyleCnt="6"/>
      <dgm:spPr/>
      <dgm:t>
        <a:bodyPr/>
        <a:lstStyle/>
        <a:p>
          <a:endParaRPr lang="en-US"/>
        </a:p>
      </dgm:t>
    </dgm:pt>
    <dgm:pt modelId="{7D4ABBCB-54C4-4B7F-B160-81DF78536C32}" type="pres">
      <dgm:prSet presAssocID="{BDFD9A30-884A-413F-86C8-CA2D535B5AAF}" presName="node" presStyleLbl="node1" presStyleIdx="5" presStyleCnt="6">
        <dgm:presLayoutVars>
          <dgm:bulletEnabled val="1"/>
        </dgm:presLayoutVars>
      </dgm:prSet>
      <dgm:spPr/>
      <dgm:t>
        <a:bodyPr/>
        <a:lstStyle/>
        <a:p>
          <a:endParaRPr lang="en-US"/>
        </a:p>
      </dgm:t>
    </dgm:pt>
  </dgm:ptLst>
  <dgm:cxnLst>
    <dgm:cxn modelId="{682D4C91-7537-4D85-BDC2-DFC0583E3CED}" type="presOf" srcId="{11A18FC9-0066-46FA-856E-789F53826ADE}" destId="{A3C55AE0-9E4A-4573-854D-96B640D39919}" srcOrd="1" destOrd="0" presId="urn:microsoft.com/office/officeart/2005/8/layout/radial1"/>
    <dgm:cxn modelId="{C1214608-4E91-427D-A14C-97D51351A944}" type="presOf" srcId="{BDFD9A30-884A-413F-86C8-CA2D535B5AAF}" destId="{7D4ABBCB-54C4-4B7F-B160-81DF78536C32}" srcOrd="0" destOrd="0" presId="urn:microsoft.com/office/officeart/2005/8/layout/radial1"/>
    <dgm:cxn modelId="{2A7976E6-83DC-429D-A9D9-5A514884C88B}" srcId="{F0587252-9155-4349-93F9-7113D9C0F26F}" destId="{7F4611F4-96F2-4C2C-A4EF-ED2766433C19}" srcOrd="0" destOrd="0" parTransId="{CD17D07E-6C9C-4FA5-BB0D-56334557C6D6}" sibTransId="{3779FADC-0457-4617-8B65-C87FA6DD921D}"/>
    <dgm:cxn modelId="{351FF7E4-B7E7-4F82-8944-AB977FFB47C3}" type="presOf" srcId="{3421AE46-1F3C-4404-8060-08266449E032}" destId="{F69B2875-C4C6-4429-A28F-BFF0D19F95E8}" srcOrd="0" destOrd="0" presId="urn:microsoft.com/office/officeart/2005/8/layout/radial1"/>
    <dgm:cxn modelId="{C33D835F-E14E-42A0-B96C-70FC0A0D1BD7}" srcId="{7F4611F4-96F2-4C2C-A4EF-ED2766433C19}" destId="{454BEDB3-7687-4B5D-979B-91248F0D3AE8}" srcOrd="4" destOrd="0" parTransId="{98FB4F6B-EAFC-4BCE-9944-96AFCC3B9163}" sibTransId="{26B4D49D-7D3E-46A0-9776-C3CE4192C93B}"/>
    <dgm:cxn modelId="{509AF94F-2C86-4E6F-9C89-822DA9524C10}" type="presOf" srcId="{11A18FC9-0066-46FA-856E-789F53826ADE}" destId="{53EF37BF-557A-464E-B36F-16D5D0F8425C}" srcOrd="0" destOrd="0" presId="urn:microsoft.com/office/officeart/2005/8/layout/radial1"/>
    <dgm:cxn modelId="{3FC89F06-AF89-47C2-82AD-875AFC936D29}" type="presOf" srcId="{454BEDB3-7687-4B5D-979B-91248F0D3AE8}" destId="{A259AE1A-FFDB-4460-8783-2497BE81AEFE}" srcOrd="0" destOrd="0" presId="urn:microsoft.com/office/officeart/2005/8/layout/radial1"/>
    <dgm:cxn modelId="{B5C3A48C-D212-45C0-84B2-C657D27C0452}" type="presOf" srcId="{01A00C8D-87E3-4DAD-B2F9-E8BD5D359692}" destId="{29E6A8F4-23A9-4204-8848-31967D0E832E}" srcOrd="0" destOrd="0" presId="urn:microsoft.com/office/officeart/2005/8/layout/radial1"/>
    <dgm:cxn modelId="{D2EB2EB1-C99F-4BC8-800D-482E98C648A5}" srcId="{7F4611F4-96F2-4C2C-A4EF-ED2766433C19}" destId="{4E142EE1-20C7-43F3-A3EB-A2109F8F0625}" srcOrd="2" destOrd="0" parTransId="{E523B347-193C-41E8-9119-623F8ADDDC2C}" sibTransId="{40C8415C-9B82-49E6-B019-4CBA0050421C}"/>
    <dgm:cxn modelId="{CC377992-C314-41DF-A1F2-7EDF5EC8633A}" type="presOf" srcId="{7F4611F4-96F2-4C2C-A4EF-ED2766433C19}" destId="{D50B7F93-E2F5-44E4-A0D1-6B4899A7C74A}" srcOrd="0" destOrd="0" presId="urn:microsoft.com/office/officeart/2005/8/layout/radial1"/>
    <dgm:cxn modelId="{1B750045-BBD0-4FD1-959A-1F02727EFD12}" type="presOf" srcId="{55F37954-07CD-4132-986E-412655D1370C}" destId="{81C19374-75AC-43C5-8162-B87744B15223}" srcOrd="1" destOrd="0" presId="urn:microsoft.com/office/officeart/2005/8/layout/radial1"/>
    <dgm:cxn modelId="{6125A9A8-98E8-4553-B3A3-4E5833EB4880}" srcId="{7F4611F4-96F2-4C2C-A4EF-ED2766433C19}" destId="{BDFD9A30-884A-413F-86C8-CA2D535B5AAF}" srcOrd="5" destOrd="0" parTransId="{1B434053-E1D5-4B39-9829-83ABAB81B523}" sibTransId="{936E100C-0054-4801-AB36-7E56EFAE35B3}"/>
    <dgm:cxn modelId="{F3CF285A-FD2B-4AE2-A517-AF7420121585}" type="presOf" srcId="{4E142EE1-20C7-43F3-A3EB-A2109F8F0625}" destId="{6FE8D59B-3012-4A8B-8FDF-E075DE97337B}" srcOrd="0" destOrd="0" presId="urn:microsoft.com/office/officeart/2005/8/layout/radial1"/>
    <dgm:cxn modelId="{539969D0-8CFB-44CB-A646-65C74773C498}" type="presOf" srcId="{9C728BAD-31C8-440F-BC0A-66F3029CBC35}" destId="{7EADACB0-78A4-4334-947F-5E8C9F721313}" srcOrd="1" destOrd="0" presId="urn:microsoft.com/office/officeart/2005/8/layout/radial1"/>
    <dgm:cxn modelId="{2272B3E9-F7B3-442A-85CA-C7A7D72289DD}" srcId="{7F4611F4-96F2-4C2C-A4EF-ED2766433C19}" destId="{19A5A969-68DF-45D3-AC45-AB918D4C903E}" srcOrd="3" destOrd="0" parTransId="{55F37954-07CD-4132-986E-412655D1370C}" sibTransId="{4CEF0F27-B189-4CD9-8F05-6834F19337F7}"/>
    <dgm:cxn modelId="{10A2EEBF-DAF2-40BF-BEF3-C30F7085F395}" type="presOf" srcId="{1B434053-E1D5-4B39-9829-83ABAB81B523}" destId="{2BDB9DCC-7D6A-4F73-B067-AB31B08ACD3D}" srcOrd="1" destOrd="0" presId="urn:microsoft.com/office/officeart/2005/8/layout/radial1"/>
    <dgm:cxn modelId="{DA3BC4ED-5D3D-425A-BC5F-7DF6B664C3B0}" type="presOf" srcId="{E523B347-193C-41E8-9119-623F8ADDDC2C}" destId="{975ACE58-F2D6-4EEA-AC3B-020631DC4F15}" srcOrd="1" destOrd="0" presId="urn:microsoft.com/office/officeart/2005/8/layout/radial1"/>
    <dgm:cxn modelId="{B5440FFF-2F70-4C86-BCAF-A78EE9CDCAD4}" type="presOf" srcId="{E523B347-193C-41E8-9119-623F8ADDDC2C}" destId="{219E8BB2-BD83-40A7-9705-CDEA867121E0}" srcOrd="0" destOrd="0" presId="urn:microsoft.com/office/officeart/2005/8/layout/radial1"/>
    <dgm:cxn modelId="{CE0DD210-4DE9-4EA4-9AED-33790908DA3C}" type="presOf" srcId="{55F37954-07CD-4132-986E-412655D1370C}" destId="{141EFDDF-165A-4412-8657-4AD3F9C58067}" srcOrd="0" destOrd="0" presId="urn:microsoft.com/office/officeart/2005/8/layout/radial1"/>
    <dgm:cxn modelId="{502FEA16-154A-4C1A-9B60-46BCC96B32A0}" type="presOf" srcId="{F0587252-9155-4349-93F9-7113D9C0F26F}" destId="{A24196A4-6290-4520-B483-4E8992235A24}" srcOrd="0" destOrd="0" presId="urn:microsoft.com/office/officeart/2005/8/layout/radial1"/>
    <dgm:cxn modelId="{8E6FB38B-8E8C-46B0-AD6C-0D06243E227A}" type="presOf" srcId="{98FB4F6B-EAFC-4BCE-9944-96AFCC3B9163}" destId="{8FD9B636-952F-4B71-96E4-2797CAD042AB}" srcOrd="1" destOrd="0" presId="urn:microsoft.com/office/officeart/2005/8/layout/radial1"/>
    <dgm:cxn modelId="{3831D370-8E78-4333-B232-BDF0AD28C143}" srcId="{7F4611F4-96F2-4C2C-A4EF-ED2766433C19}" destId="{01A00C8D-87E3-4DAD-B2F9-E8BD5D359692}" srcOrd="1" destOrd="0" parTransId="{9C728BAD-31C8-440F-BC0A-66F3029CBC35}" sibTransId="{9DFFD912-9ED4-4262-9BEA-7944E85B5056}"/>
    <dgm:cxn modelId="{03355625-DF8A-410B-900F-D14CE5BF98A6}" type="presOf" srcId="{19A5A969-68DF-45D3-AC45-AB918D4C903E}" destId="{DDA90630-DE9F-4E84-8C42-93EA504F1AC4}" srcOrd="0" destOrd="0" presId="urn:microsoft.com/office/officeart/2005/8/layout/radial1"/>
    <dgm:cxn modelId="{7FF0210E-4E63-4649-8B78-2F00EFFE2412}" type="presOf" srcId="{1B434053-E1D5-4B39-9829-83ABAB81B523}" destId="{9CD3585E-D362-4DB6-A54A-309C72ECC08B}" srcOrd="0" destOrd="0" presId="urn:microsoft.com/office/officeart/2005/8/layout/radial1"/>
    <dgm:cxn modelId="{8F05D488-BB4D-44F7-8D7B-470E8C8A98CC}" srcId="{7F4611F4-96F2-4C2C-A4EF-ED2766433C19}" destId="{3421AE46-1F3C-4404-8060-08266449E032}" srcOrd="0" destOrd="0" parTransId="{11A18FC9-0066-46FA-856E-789F53826ADE}" sibTransId="{5FD36268-D1CE-4C5F-8664-4DDBAAC9AA51}"/>
    <dgm:cxn modelId="{5F294E0A-4361-4EDF-A373-B7293D920C22}" type="presOf" srcId="{98FB4F6B-EAFC-4BCE-9944-96AFCC3B9163}" destId="{75CEDCFB-2567-41F2-AE79-58A5C58EFAA8}" srcOrd="0" destOrd="0" presId="urn:microsoft.com/office/officeart/2005/8/layout/radial1"/>
    <dgm:cxn modelId="{3C416A69-839B-4765-B28C-8C76CD8A046E}" type="presOf" srcId="{9C728BAD-31C8-440F-BC0A-66F3029CBC35}" destId="{89DD5572-7087-4511-BD5F-AF62CD15847F}" srcOrd="0" destOrd="0" presId="urn:microsoft.com/office/officeart/2005/8/layout/radial1"/>
    <dgm:cxn modelId="{05E345CA-4918-4C97-ACC2-1DAF3263C002}" type="presParOf" srcId="{A24196A4-6290-4520-B483-4E8992235A24}" destId="{D50B7F93-E2F5-44E4-A0D1-6B4899A7C74A}" srcOrd="0" destOrd="0" presId="urn:microsoft.com/office/officeart/2005/8/layout/radial1"/>
    <dgm:cxn modelId="{12F12193-835F-4EA8-BF31-AB39EFE8C5F7}" type="presParOf" srcId="{A24196A4-6290-4520-B483-4E8992235A24}" destId="{53EF37BF-557A-464E-B36F-16D5D0F8425C}" srcOrd="1" destOrd="0" presId="urn:microsoft.com/office/officeart/2005/8/layout/radial1"/>
    <dgm:cxn modelId="{BCCB6B06-34D4-4F81-BE0C-C3E0E9358988}" type="presParOf" srcId="{53EF37BF-557A-464E-B36F-16D5D0F8425C}" destId="{A3C55AE0-9E4A-4573-854D-96B640D39919}" srcOrd="0" destOrd="0" presId="urn:microsoft.com/office/officeart/2005/8/layout/radial1"/>
    <dgm:cxn modelId="{46F11F52-2E58-47EA-BE37-CFD002BB7A44}" type="presParOf" srcId="{A24196A4-6290-4520-B483-4E8992235A24}" destId="{F69B2875-C4C6-4429-A28F-BFF0D19F95E8}" srcOrd="2" destOrd="0" presId="urn:microsoft.com/office/officeart/2005/8/layout/radial1"/>
    <dgm:cxn modelId="{39DFFB4D-8E15-44C4-8742-6C196AC9F60A}" type="presParOf" srcId="{A24196A4-6290-4520-B483-4E8992235A24}" destId="{89DD5572-7087-4511-BD5F-AF62CD15847F}" srcOrd="3" destOrd="0" presId="urn:microsoft.com/office/officeart/2005/8/layout/radial1"/>
    <dgm:cxn modelId="{AD76238E-B19C-4208-8F6D-B304BEDAEADC}" type="presParOf" srcId="{89DD5572-7087-4511-BD5F-AF62CD15847F}" destId="{7EADACB0-78A4-4334-947F-5E8C9F721313}" srcOrd="0" destOrd="0" presId="urn:microsoft.com/office/officeart/2005/8/layout/radial1"/>
    <dgm:cxn modelId="{66CF2933-A9D3-4A62-B46B-61A699090215}" type="presParOf" srcId="{A24196A4-6290-4520-B483-4E8992235A24}" destId="{29E6A8F4-23A9-4204-8848-31967D0E832E}" srcOrd="4" destOrd="0" presId="urn:microsoft.com/office/officeart/2005/8/layout/radial1"/>
    <dgm:cxn modelId="{EA55E3D3-E592-467D-8360-695973780C55}" type="presParOf" srcId="{A24196A4-6290-4520-B483-4E8992235A24}" destId="{219E8BB2-BD83-40A7-9705-CDEA867121E0}" srcOrd="5" destOrd="0" presId="urn:microsoft.com/office/officeart/2005/8/layout/radial1"/>
    <dgm:cxn modelId="{72FFA4C5-B8BB-41C2-B3EC-FC0961F4E1A1}" type="presParOf" srcId="{219E8BB2-BD83-40A7-9705-CDEA867121E0}" destId="{975ACE58-F2D6-4EEA-AC3B-020631DC4F15}" srcOrd="0" destOrd="0" presId="urn:microsoft.com/office/officeart/2005/8/layout/radial1"/>
    <dgm:cxn modelId="{61AE3303-BEEA-426F-82FC-F0AE7F64FC33}" type="presParOf" srcId="{A24196A4-6290-4520-B483-4E8992235A24}" destId="{6FE8D59B-3012-4A8B-8FDF-E075DE97337B}" srcOrd="6" destOrd="0" presId="urn:microsoft.com/office/officeart/2005/8/layout/radial1"/>
    <dgm:cxn modelId="{F5FA92C9-5CA2-46FE-AD60-5DBC6252446A}" type="presParOf" srcId="{A24196A4-6290-4520-B483-4E8992235A24}" destId="{141EFDDF-165A-4412-8657-4AD3F9C58067}" srcOrd="7" destOrd="0" presId="urn:microsoft.com/office/officeart/2005/8/layout/radial1"/>
    <dgm:cxn modelId="{004DC198-5E15-45C9-8DF5-6BA6B97CF6B7}" type="presParOf" srcId="{141EFDDF-165A-4412-8657-4AD3F9C58067}" destId="{81C19374-75AC-43C5-8162-B87744B15223}" srcOrd="0" destOrd="0" presId="urn:microsoft.com/office/officeart/2005/8/layout/radial1"/>
    <dgm:cxn modelId="{0B49D5EC-474A-44BE-98E4-5AEA6B78D193}" type="presParOf" srcId="{A24196A4-6290-4520-B483-4E8992235A24}" destId="{DDA90630-DE9F-4E84-8C42-93EA504F1AC4}" srcOrd="8" destOrd="0" presId="urn:microsoft.com/office/officeart/2005/8/layout/radial1"/>
    <dgm:cxn modelId="{41020182-8664-43C5-A105-7DDED82EB142}" type="presParOf" srcId="{A24196A4-6290-4520-B483-4E8992235A24}" destId="{75CEDCFB-2567-41F2-AE79-58A5C58EFAA8}" srcOrd="9" destOrd="0" presId="urn:microsoft.com/office/officeart/2005/8/layout/radial1"/>
    <dgm:cxn modelId="{46484BBA-4625-4F6F-8673-0A32027DEA3D}" type="presParOf" srcId="{75CEDCFB-2567-41F2-AE79-58A5C58EFAA8}" destId="{8FD9B636-952F-4B71-96E4-2797CAD042AB}" srcOrd="0" destOrd="0" presId="urn:microsoft.com/office/officeart/2005/8/layout/radial1"/>
    <dgm:cxn modelId="{24CD9CCF-F43C-4A86-837B-B18193CE3B8F}" type="presParOf" srcId="{A24196A4-6290-4520-B483-4E8992235A24}" destId="{A259AE1A-FFDB-4460-8783-2497BE81AEFE}" srcOrd="10" destOrd="0" presId="urn:microsoft.com/office/officeart/2005/8/layout/radial1"/>
    <dgm:cxn modelId="{52F1621E-BD42-44DF-A3D0-784B9B1BF1EA}" type="presParOf" srcId="{A24196A4-6290-4520-B483-4E8992235A24}" destId="{9CD3585E-D362-4DB6-A54A-309C72ECC08B}" srcOrd="11" destOrd="0" presId="urn:microsoft.com/office/officeart/2005/8/layout/radial1"/>
    <dgm:cxn modelId="{D3B164FC-284A-4524-A315-DC54187A8EE1}" type="presParOf" srcId="{9CD3585E-D362-4DB6-A54A-309C72ECC08B}" destId="{2BDB9DCC-7D6A-4F73-B067-AB31B08ACD3D}" srcOrd="0" destOrd="0" presId="urn:microsoft.com/office/officeart/2005/8/layout/radial1"/>
    <dgm:cxn modelId="{42FEF991-8C2A-46A0-A450-0E3F6AE21E2B}" type="presParOf" srcId="{A24196A4-6290-4520-B483-4E8992235A24}" destId="{7D4ABBCB-54C4-4B7F-B160-81DF78536C32}" srcOrd="12"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D0CF8E8-CA4D-4AE6-B5D2-9DD094654B81}" type="doc">
      <dgm:prSet loTypeId="urn:microsoft.com/office/officeart/2005/8/layout/radial1" loCatId="relationship" qsTypeId="urn:microsoft.com/office/officeart/2005/8/quickstyle/simple1" qsCatId="simple" csTypeId="urn:microsoft.com/office/officeart/2005/8/colors/accent1_2" csCatId="accent1" phldr="1"/>
      <dgm:spPr/>
    </dgm:pt>
    <dgm:pt modelId="{D574BFB3-226C-4A29-9AC3-3249818549C2}">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WICKED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PROBLEMS</a:t>
          </a:r>
          <a:endParaRPr kumimoji="0" lang="en-US" altLang="en-US" sz="1200" b="1" i="0" u="none" strike="noStrike" cap="none" normalizeH="0" baseline="0" dirty="0" smtClean="0">
            <a:ln>
              <a:noFill/>
            </a:ln>
            <a:solidFill>
              <a:srgbClr val="FFFF00"/>
            </a:solidFill>
            <a:effectLst/>
            <a:latin typeface="Arial" pitchFamily="34" charset="0"/>
            <a:cs typeface="Angsana New" pitchFamily="18" charset="-34"/>
          </a:endParaRPr>
        </a:p>
      </dgm:t>
    </dgm:pt>
    <dgm:pt modelId="{F0ECB93E-E000-4EF7-9BCD-CA70FA1907BD}" type="parTrans" cxnId="{99329DB4-F3F8-49FD-B351-225D845A6048}">
      <dgm:prSet/>
      <dgm:spPr/>
      <dgm:t>
        <a:bodyPr/>
        <a:lstStyle/>
        <a:p>
          <a:endParaRPr lang="en-US"/>
        </a:p>
      </dgm:t>
    </dgm:pt>
    <dgm:pt modelId="{7B21FEFE-0AC5-45BA-A407-4D30E2997DE6}" type="sibTrans" cxnId="{99329DB4-F3F8-49FD-B351-225D845A6048}">
      <dgm:prSet/>
      <dgm:spPr/>
      <dgm:t>
        <a:bodyPr/>
        <a:lstStyle/>
        <a:p>
          <a:endParaRPr lang="en-US"/>
        </a:p>
      </dgm:t>
    </dgm:pt>
    <dgm:pt modelId="{06A76A5E-68D8-4AC3-95D5-AC465D1A7F75}">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DIFFICULT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TO DEFINE</a:t>
          </a:r>
          <a:endParaRPr kumimoji="0" lang="en-US" altLang="en-US" sz="1200" b="1" i="0" u="none" strike="noStrike" cap="none" normalizeH="0" baseline="0" dirty="0" smtClean="0">
            <a:ln>
              <a:noFill/>
            </a:ln>
            <a:solidFill>
              <a:srgbClr val="FFFF00"/>
            </a:solidFill>
            <a:effectLst/>
            <a:latin typeface="Arial" pitchFamily="34" charset="0"/>
            <a:cs typeface="Angsana New" pitchFamily="18" charset="-34"/>
          </a:endParaRPr>
        </a:p>
      </dgm:t>
    </dgm:pt>
    <dgm:pt modelId="{3AC88F0F-917A-4D53-9119-72F582D75313}" type="parTrans" cxnId="{5D2B84F5-EEC4-4DFB-BA57-3DE396FB3C9B}">
      <dgm:prSet/>
      <dgm:spPr/>
      <dgm:t>
        <a:bodyPr/>
        <a:lstStyle/>
        <a:p>
          <a:endParaRPr lang="en-US" dirty="0"/>
        </a:p>
      </dgm:t>
    </dgm:pt>
    <dgm:pt modelId="{CC4CD03C-CE31-41F1-9EA9-D954B8BA427C}" type="sibTrans" cxnId="{5D2B84F5-EEC4-4DFB-BA57-3DE396FB3C9B}">
      <dgm:prSet/>
      <dgm:spPr/>
      <dgm:t>
        <a:bodyPr/>
        <a:lstStyle/>
        <a:p>
          <a:endParaRPr lang="en-US"/>
        </a:p>
      </dgm:t>
    </dgm:pt>
    <dgm:pt modelId="{2EE3B7F5-E702-4B0A-9479-97304BA6FC92}">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100" b="1" i="0" u="none" strike="noStrike" cap="none" normalizeH="0" baseline="0" dirty="0" smtClean="0">
              <a:ln>
                <a:noFill/>
              </a:ln>
              <a:solidFill>
                <a:srgbClr val="FFFF00"/>
              </a:solidFill>
              <a:effectLst/>
              <a:latin typeface="Arial" pitchFamily="34" charset="0"/>
              <a:cs typeface="Angsana New" pitchFamily="18" charset="-34"/>
            </a:rPr>
            <a:t>INTER-DEPEN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100" b="1" i="0" u="none" strike="noStrike" cap="none" normalizeH="0" baseline="0" dirty="0" smtClean="0">
              <a:ln>
                <a:noFill/>
              </a:ln>
              <a:solidFill>
                <a:srgbClr val="FFFF00"/>
              </a:solidFill>
              <a:effectLst/>
              <a:latin typeface="Arial" pitchFamily="34" charset="0"/>
              <a:cs typeface="Angsana New" pitchFamily="18" charset="-34"/>
            </a:rPr>
            <a:t>DENCIES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100" b="1" i="0" u="none" strike="noStrike" cap="none" normalizeH="0" baseline="0" dirty="0" smtClean="0">
              <a:ln>
                <a:noFill/>
              </a:ln>
              <a:solidFill>
                <a:srgbClr val="FFFF00"/>
              </a:solidFill>
              <a:effectLst/>
              <a:latin typeface="Arial" pitchFamily="34" charset="0"/>
              <a:cs typeface="Angsana New" pitchFamily="18" charset="-34"/>
            </a:rPr>
            <a:t>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100" b="1" i="0" u="none" strike="noStrike" cap="none" normalizeH="0" baseline="0" dirty="0" smtClean="0">
              <a:ln>
                <a:noFill/>
              </a:ln>
              <a:solidFill>
                <a:srgbClr val="FFFF00"/>
              </a:solidFill>
              <a:effectLst/>
              <a:latin typeface="Arial" pitchFamily="34" charset="0"/>
              <a:cs typeface="Angsana New" pitchFamily="18" charset="-34"/>
            </a:rPr>
            <a:t>MULTI-CAUSAL</a:t>
          </a:r>
          <a:endParaRPr kumimoji="0" lang="en-US" altLang="en-US" sz="1100" b="1" i="0" u="none" strike="noStrike" cap="none" normalizeH="0" baseline="0" dirty="0" smtClean="0">
            <a:ln>
              <a:noFill/>
            </a:ln>
            <a:solidFill>
              <a:srgbClr val="FFFF00"/>
            </a:solidFill>
            <a:effectLst/>
            <a:latin typeface="Arial" pitchFamily="34" charset="0"/>
            <a:cs typeface="Angsana New" pitchFamily="18" charset="-34"/>
          </a:endParaRPr>
        </a:p>
      </dgm:t>
    </dgm:pt>
    <dgm:pt modelId="{A625BDE1-F23E-4942-9805-F931991C638B}" type="parTrans" cxnId="{45C8A3D6-7BB6-4F58-82B2-BE4D1368C603}">
      <dgm:prSet/>
      <dgm:spPr/>
      <dgm:t>
        <a:bodyPr/>
        <a:lstStyle/>
        <a:p>
          <a:endParaRPr lang="en-US" dirty="0"/>
        </a:p>
      </dgm:t>
    </dgm:pt>
    <dgm:pt modelId="{4F61F602-DAF2-4100-931F-C0F24D24C6A4}" type="sibTrans" cxnId="{45C8A3D6-7BB6-4F58-82B2-BE4D1368C603}">
      <dgm:prSet/>
      <dgm:spPr/>
      <dgm:t>
        <a:bodyPr/>
        <a:lstStyle/>
        <a:p>
          <a:endParaRPr lang="en-US"/>
        </a:p>
      </dgm:t>
    </dgm:pt>
    <dgm:pt modelId="{075A454F-4562-41A3-BB9A-F97E127EA840}">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000" b="1" i="0" u="none" strike="noStrike" cap="none" normalizeH="0" baseline="0" dirty="0" smtClean="0">
              <a:ln>
                <a:noFill/>
              </a:ln>
              <a:solidFill>
                <a:srgbClr val="FFFF00"/>
              </a:solidFill>
              <a:effectLst/>
              <a:latin typeface="Arial" pitchFamily="34" charset="0"/>
              <a:cs typeface="Angsana New" pitchFamily="18" charset="-34"/>
            </a:rPr>
            <a:t>SOLUTIONS CAN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000" b="1" i="0" u="none" strike="noStrike" cap="none" normalizeH="0" baseline="0" dirty="0" smtClean="0">
              <a:ln>
                <a:noFill/>
              </a:ln>
              <a:solidFill>
                <a:srgbClr val="FFFF00"/>
              </a:solidFill>
              <a:effectLst/>
              <a:latin typeface="Arial" pitchFamily="34" charset="0"/>
              <a:cs typeface="Angsana New" pitchFamily="18" charset="-34"/>
            </a:rPr>
            <a:t>LEAD 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000" b="1" i="0" u="none" strike="noStrike" cap="none" normalizeH="0" baseline="0" dirty="0" smtClean="0">
              <a:ln>
                <a:noFill/>
              </a:ln>
              <a:solidFill>
                <a:srgbClr val="FFFF00"/>
              </a:solidFill>
              <a:effectLst/>
              <a:latin typeface="Arial" pitchFamily="34" charset="0"/>
              <a:cs typeface="Angsana New" pitchFamily="18" charset="-34"/>
            </a:rPr>
            <a:t>UNFORESEEN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000" b="1" i="0" u="none" strike="noStrike" cap="none" normalizeH="0" baseline="0" dirty="0" smtClean="0">
              <a:ln>
                <a:noFill/>
              </a:ln>
              <a:solidFill>
                <a:srgbClr val="FFFF00"/>
              </a:solidFill>
              <a:effectLst/>
              <a:latin typeface="Arial" pitchFamily="34" charset="0"/>
              <a:cs typeface="Angsana New" pitchFamily="18" charset="-34"/>
            </a:rPr>
            <a:t>CONSEQUENCES</a:t>
          </a:r>
          <a:endParaRPr kumimoji="0" lang="en-US" altLang="en-US" sz="1000" b="1" i="0" u="none" strike="noStrike" cap="none" normalizeH="0" baseline="0" dirty="0" smtClean="0">
            <a:ln>
              <a:noFill/>
            </a:ln>
            <a:solidFill>
              <a:srgbClr val="FFFF00"/>
            </a:solidFill>
            <a:effectLst/>
            <a:latin typeface="Arial" pitchFamily="34" charset="0"/>
            <a:cs typeface="Angsana New" pitchFamily="18" charset="-34"/>
          </a:endParaRPr>
        </a:p>
      </dgm:t>
    </dgm:pt>
    <dgm:pt modelId="{3628E759-10AC-476C-BC59-C4BC261299E1}" type="parTrans" cxnId="{79A4D891-77EF-4F27-8903-09882B2AD8B6}">
      <dgm:prSet/>
      <dgm:spPr/>
      <dgm:t>
        <a:bodyPr/>
        <a:lstStyle/>
        <a:p>
          <a:endParaRPr lang="en-US" dirty="0"/>
        </a:p>
      </dgm:t>
    </dgm:pt>
    <dgm:pt modelId="{00E60869-31D5-4162-BDB0-1C0CE72AD9CB}" type="sibTrans" cxnId="{79A4D891-77EF-4F27-8903-09882B2AD8B6}">
      <dgm:prSet/>
      <dgm:spPr/>
      <dgm:t>
        <a:bodyPr/>
        <a:lstStyle/>
        <a:p>
          <a:endParaRPr lang="en-US"/>
        </a:p>
      </dgm:t>
    </dgm:pt>
    <dgm:pt modelId="{CC8C5AC6-5A6C-4D00-A0A6-9C339A1B070E}">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NO CLEAR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SOLUTION</a:t>
          </a:r>
          <a:endParaRPr kumimoji="0" lang="en-US" altLang="en-US" sz="1200" b="1" i="0" u="none" strike="noStrike" cap="none" normalizeH="0" baseline="0" dirty="0" smtClean="0">
            <a:ln>
              <a:noFill/>
            </a:ln>
            <a:solidFill>
              <a:srgbClr val="FFFF00"/>
            </a:solidFill>
            <a:effectLst/>
            <a:latin typeface="Arial" pitchFamily="34" charset="0"/>
            <a:cs typeface="Angsana New" pitchFamily="18" charset="-34"/>
          </a:endParaRPr>
        </a:p>
      </dgm:t>
    </dgm:pt>
    <dgm:pt modelId="{64A6AB9F-9792-47A4-AEE3-31F2CE7D09A5}" type="parTrans" cxnId="{20D2A772-B16E-47D2-A305-FE17F45D4E03}">
      <dgm:prSet/>
      <dgm:spPr/>
      <dgm:t>
        <a:bodyPr/>
        <a:lstStyle/>
        <a:p>
          <a:endParaRPr lang="en-US" dirty="0"/>
        </a:p>
      </dgm:t>
    </dgm:pt>
    <dgm:pt modelId="{161C5CA2-0409-4634-BA62-244EA98BC54E}" type="sibTrans" cxnId="{20D2A772-B16E-47D2-A305-FE17F45D4E03}">
      <dgm:prSet/>
      <dgm:spPr/>
      <dgm:t>
        <a:bodyPr/>
        <a:lstStyle/>
        <a:p>
          <a:endParaRPr lang="en-US"/>
        </a:p>
      </dgm:t>
    </dgm:pt>
    <dgm:pt modelId="{E8DFF601-E7E4-4C03-9192-C41D162969E3}">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SOCIALLY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COMPLEX</a:t>
          </a:r>
          <a:endParaRPr kumimoji="0" lang="en-US" altLang="en-US" sz="1200" b="1" i="0" u="none" strike="noStrike" cap="none" normalizeH="0" baseline="0" dirty="0" smtClean="0">
            <a:ln>
              <a:noFill/>
            </a:ln>
            <a:solidFill>
              <a:srgbClr val="FFFF00"/>
            </a:solidFill>
            <a:effectLst/>
            <a:latin typeface="Arial" pitchFamily="34" charset="0"/>
            <a:cs typeface="Angsana New" pitchFamily="18" charset="-34"/>
          </a:endParaRPr>
        </a:p>
      </dgm:t>
    </dgm:pt>
    <dgm:pt modelId="{D2CDC894-1B00-4D98-8193-382CBC24B301}" type="parTrans" cxnId="{2FF6BE2D-6583-4212-9153-89BDB13B5A3C}">
      <dgm:prSet/>
      <dgm:spPr/>
      <dgm:t>
        <a:bodyPr/>
        <a:lstStyle/>
        <a:p>
          <a:endParaRPr lang="en-US" dirty="0"/>
        </a:p>
      </dgm:t>
    </dgm:pt>
    <dgm:pt modelId="{0A0300D4-B588-4796-8B07-A77F7547F8F3}" type="sibTrans" cxnId="{2FF6BE2D-6583-4212-9153-89BDB13B5A3C}">
      <dgm:prSet/>
      <dgm:spPr/>
      <dgm:t>
        <a:bodyPr/>
        <a:lstStyle/>
        <a:p>
          <a:endParaRPr lang="en-US"/>
        </a:p>
      </dgm:t>
    </dgm:pt>
    <dgm:pt modelId="{7A520E4E-036E-408A-AA3F-6EF6D3F6046A}">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INVOLVE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CHANGING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BEHAVIOR</a:t>
          </a:r>
          <a:endParaRPr kumimoji="0" lang="en-US" altLang="en-US" sz="1200" b="1" i="0" u="none" strike="noStrike" cap="none" normalizeH="0" baseline="0" dirty="0" smtClean="0">
            <a:ln>
              <a:noFill/>
            </a:ln>
            <a:solidFill>
              <a:srgbClr val="FFFF00"/>
            </a:solidFill>
            <a:effectLst/>
            <a:latin typeface="Arial" pitchFamily="34" charset="0"/>
            <a:cs typeface="Angsana New" pitchFamily="18" charset="-34"/>
          </a:endParaRPr>
        </a:p>
      </dgm:t>
    </dgm:pt>
    <dgm:pt modelId="{E0E918F2-E814-4138-9477-FDE128CA0662}" type="parTrans" cxnId="{1193B6AD-3B59-423F-8612-C9BD7EECCFF6}">
      <dgm:prSet/>
      <dgm:spPr/>
      <dgm:t>
        <a:bodyPr/>
        <a:lstStyle/>
        <a:p>
          <a:endParaRPr lang="en-US" dirty="0"/>
        </a:p>
      </dgm:t>
    </dgm:pt>
    <dgm:pt modelId="{59923FE6-7DCC-4D22-BE9E-E72AE5F12FC6}" type="sibTrans" cxnId="{1193B6AD-3B59-423F-8612-C9BD7EECCFF6}">
      <dgm:prSet/>
      <dgm:spPr/>
      <dgm:t>
        <a:bodyPr/>
        <a:lstStyle/>
        <a:p>
          <a:endParaRPr lang="en-US"/>
        </a:p>
      </dgm:t>
    </dgm:pt>
    <dgm:pt modelId="{3FD858C8-D891-498B-AFC6-CD53E25DB6C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CROSS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ORGANIZATIONAL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BOUNDARIES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RESPONSIBILITIES</a:t>
          </a:r>
          <a:endParaRPr kumimoji="0" lang="en-US" altLang="en-US" sz="1200" b="1" i="0" u="none" strike="noStrike" cap="none" normalizeH="0" baseline="0" dirty="0" smtClean="0">
            <a:ln>
              <a:noFill/>
            </a:ln>
            <a:solidFill>
              <a:srgbClr val="FFFF00"/>
            </a:solidFill>
            <a:effectLst/>
            <a:latin typeface="Arial" pitchFamily="34" charset="0"/>
            <a:cs typeface="Angsana New" pitchFamily="18" charset="-34"/>
          </a:endParaRPr>
        </a:p>
      </dgm:t>
    </dgm:pt>
    <dgm:pt modelId="{D2381B47-2121-419B-BE22-42590CBA60A5}" type="parTrans" cxnId="{B5648682-168F-4072-A666-A51213C37764}">
      <dgm:prSet/>
      <dgm:spPr/>
      <dgm:t>
        <a:bodyPr/>
        <a:lstStyle/>
        <a:p>
          <a:endParaRPr lang="en-US" dirty="0"/>
        </a:p>
      </dgm:t>
    </dgm:pt>
    <dgm:pt modelId="{B8CF0420-1D7C-48DA-B6ED-F25E80EBD4F4}" type="sibTrans" cxnId="{B5648682-168F-4072-A666-A51213C37764}">
      <dgm:prSet/>
      <dgm:spPr/>
      <dgm:t>
        <a:bodyPr/>
        <a:lstStyle/>
        <a:p>
          <a:endParaRPr lang="en-US"/>
        </a:p>
      </dgm:t>
    </dgm:pt>
    <dgm:pt modelId="{59EF64BF-07FF-4597-8B14-D029E8269E4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PROBLEMATIC</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DUE 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WEAK</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cap="none" normalizeH="0" baseline="0" dirty="0" smtClean="0">
              <a:ln>
                <a:noFill/>
              </a:ln>
              <a:solidFill>
                <a:srgbClr val="FFFF00"/>
              </a:solidFill>
              <a:effectLst/>
              <a:latin typeface="Arial" pitchFamily="34" charset="0"/>
              <a:cs typeface="Angsana New" pitchFamily="18" charset="-34"/>
            </a:rPr>
            <a:t>POLICIES</a:t>
          </a:r>
          <a:endParaRPr kumimoji="0" lang="en-US" altLang="en-US" sz="1200" b="1" i="0" u="none" strike="noStrike" cap="none" normalizeH="0" baseline="0" dirty="0" smtClean="0">
            <a:ln>
              <a:noFill/>
            </a:ln>
            <a:solidFill>
              <a:srgbClr val="FFFF00"/>
            </a:solidFill>
            <a:effectLst/>
            <a:latin typeface="Arial" pitchFamily="34" charset="0"/>
            <a:cs typeface="Angsana New" pitchFamily="18" charset="-34"/>
          </a:endParaRPr>
        </a:p>
      </dgm:t>
    </dgm:pt>
    <dgm:pt modelId="{CC4E65E3-267B-46C0-BFC5-E5BF9755E487}" type="parTrans" cxnId="{260E4424-BE46-4F0A-8542-3FA2C8650A1D}">
      <dgm:prSet/>
      <dgm:spPr/>
      <dgm:t>
        <a:bodyPr/>
        <a:lstStyle/>
        <a:p>
          <a:endParaRPr lang="en-US" dirty="0"/>
        </a:p>
      </dgm:t>
    </dgm:pt>
    <dgm:pt modelId="{CF2B5A47-1E8F-4B7F-BE90-AFA69FB37A9F}" type="sibTrans" cxnId="{260E4424-BE46-4F0A-8542-3FA2C8650A1D}">
      <dgm:prSet/>
      <dgm:spPr/>
      <dgm:t>
        <a:bodyPr/>
        <a:lstStyle/>
        <a:p>
          <a:endParaRPr lang="en-US"/>
        </a:p>
      </dgm:t>
    </dgm:pt>
    <dgm:pt modelId="{4E862921-3871-4D03-8099-6BAEBC5EF122}" type="pres">
      <dgm:prSet presAssocID="{1D0CF8E8-CA4D-4AE6-B5D2-9DD094654B81}" presName="cycle" presStyleCnt="0">
        <dgm:presLayoutVars>
          <dgm:chMax val="1"/>
          <dgm:dir/>
          <dgm:animLvl val="ctr"/>
          <dgm:resizeHandles val="exact"/>
        </dgm:presLayoutVars>
      </dgm:prSet>
      <dgm:spPr/>
    </dgm:pt>
    <dgm:pt modelId="{45396C11-C06A-4631-8E22-182F97DDB005}" type="pres">
      <dgm:prSet presAssocID="{D574BFB3-226C-4A29-9AC3-3249818549C2}" presName="centerShape" presStyleLbl="node0" presStyleIdx="0" presStyleCnt="1"/>
      <dgm:spPr/>
      <dgm:t>
        <a:bodyPr/>
        <a:lstStyle/>
        <a:p>
          <a:endParaRPr lang="en-US"/>
        </a:p>
      </dgm:t>
    </dgm:pt>
    <dgm:pt modelId="{58F16488-C984-401D-97B7-B6E52DFA35E1}" type="pres">
      <dgm:prSet presAssocID="{3AC88F0F-917A-4D53-9119-72F582D75313}" presName="Name9" presStyleLbl="parChTrans1D2" presStyleIdx="0" presStyleCnt="8"/>
      <dgm:spPr/>
      <dgm:t>
        <a:bodyPr/>
        <a:lstStyle/>
        <a:p>
          <a:endParaRPr lang="en-US"/>
        </a:p>
      </dgm:t>
    </dgm:pt>
    <dgm:pt modelId="{83FCAF56-7F92-42C6-9BD6-D72911565966}" type="pres">
      <dgm:prSet presAssocID="{3AC88F0F-917A-4D53-9119-72F582D75313}" presName="connTx" presStyleLbl="parChTrans1D2" presStyleIdx="0" presStyleCnt="8"/>
      <dgm:spPr/>
      <dgm:t>
        <a:bodyPr/>
        <a:lstStyle/>
        <a:p>
          <a:endParaRPr lang="en-US"/>
        </a:p>
      </dgm:t>
    </dgm:pt>
    <dgm:pt modelId="{4A4F601A-51B4-4196-B965-7A9493B06208}" type="pres">
      <dgm:prSet presAssocID="{06A76A5E-68D8-4AC3-95D5-AC465D1A7F75}" presName="node" presStyleLbl="node1" presStyleIdx="0" presStyleCnt="8" custScaleX="167155" custRadScaleRad="100478" custRadScaleInc="13279">
        <dgm:presLayoutVars>
          <dgm:bulletEnabled val="1"/>
        </dgm:presLayoutVars>
      </dgm:prSet>
      <dgm:spPr/>
      <dgm:t>
        <a:bodyPr/>
        <a:lstStyle/>
        <a:p>
          <a:endParaRPr lang="en-US"/>
        </a:p>
      </dgm:t>
    </dgm:pt>
    <dgm:pt modelId="{C66275CF-7039-4772-9D2B-00AB71D899A1}" type="pres">
      <dgm:prSet presAssocID="{A625BDE1-F23E-4942-9805-F931991C638B}" presName="Name9" presStyleLbl="parChTrans1D2" presStyleIdx="1" presStyleCnt="8"/>
      <dgm:spPr/>
      <dgm:t>
        <a:bodyPr/>
        <a:lstStyle/>
        <a:p>
          <a:endParaRPr lang="en-US"/>
        </a:p>
      </dgm:t>
    </dgm:pt>
    <dgm:pt modelId="{404CABD8-661A-4ED6-9DC6-43F7B2D35CD1}" type="pres">
      <dgm:prSet presAssocID="{A625BDE1-F23E-4942-9805-F931991C638B}" presName="connTx" presStyleLbl="parChTrans1D2" presStyleIdx="1" presStyleCnt="8"/>
      <dgm:spPr/>
      <dgm:t>
        <a:bodyPr/>
        <a:lstStyle/>
        <a:p>
          <a:endParaRPr lang="en-US"/>
        </a:p>
      </dgm:t>
    </dgm:pt>
    <dgm:pt modelId="{26F942B0-A1D0-49FC-B891-A0F025304C5D}" type="pres">
      <dgm:prSet presAssocID="{2EE3B7F5-E702-4B0A-9479-97304BA6FC92}" presName="node" presStyleLbl="node1" presStyleIdx="1" presStyleCnt="8" custScaleX="167155" custRadScaleRad="111378" custRadScaleInc="49202">
        <dgm:presLayoutVars>
          <dgm:bulletEnabled val="1"/>
        </dgm:presLayoutVars>
      </dgm:prSet>
      <dgm:spPr/>
      <dgm:t>
        <a:bodyPr/>
        <a:lstStyle/>
        <a:p>
          <a:endParaRPr lang="en-US"/>
        </a:p>
      </dgm:t>
    </dgm:pt>
    <dgm:pt modelId="{9C854C5E-C2DD-4AAF-926B-FF7636B5A2EB}" type="pres">
      <dgm:prSet presAssocID="{3628E759-10AC-476C-BC59-C4BC261299E1}" presName="Name9" presStyleLbl="parChTrans1D2" presStyleIdx="2" presStyleCnt="8"/>
      <dgm:spPr/>
      <dgm:t>
        <a:bodyPr/>
        <a:lstStyle/>
        <a:p>
          <a:endParaRPr lang="en-US"/>
        </a:p>
      </dgm:t>
    </dgm:pt>
    <dgm:pt modelId="{948A4DD2-35A9-44C6-B03C-5BA1A6BA38DA}" type="pres">
      <dgm:prSet presAssocID="{3628E759-10AC-476C-BC59-C4BC261299E1}" presName="connTx" presStyleLbl="parChTrans1D2" presStyleIdx="2" presStyleCnt="8"/>
      <dgm:spPr/>
      <dgm:t>
        <a:bodyPr/>
        <a:lstStyle/>
        <a:p>
          <a:endParaRPr lang="en-US"/>
        </a:p>
      </dgm:t>
    </dgm:pt>
    <dgm:pt modelId="{944C8765-567A-4509-979D-B4A831CFDDDC}" type="pres">
      <dgm:prSet presAssocID="{075A454F-4562-41A3-BB9A-F97E127EA840}" presName="node" presStyleLbl="node1" presStyleIdx="2" presStyleCnt="8" custScaleX="185042" custRadScaleRad="100926">
        <dgm:presLayoutVars>
          <dgm:bulletEnabled val="1"/>
        </dgm:presLayoutVars>
      </dgm:prSet>
      <dgm:spPr/>
      <dgm:t>
        <a:bodyPr/>
        <a:lstStyle/>
        <a:p>
          <a:endParaRPr lang="en-US"/>
        </a:p>
      </dgm:t>
    </dgm:pt>
    <dgm:pt modelId="{7B8E5640-6A87-4270-AFE6-73444503869C}" type="pres">
      <dgm:prSet presAssocID="{64A6AB9F-9792-47A4-AEE3-31F2CE7D09A5}" presName="Name9" presStyleLbl="parChTrans1D2" presStyleIdx="3" presStyleCnt="8"/>
      <dgm:spPr/>
      <dgm:t>
        <a:bodyPr/>
        <a:lstStyle/>
        <a:p>
          <a:endParaRPr lang="en-US"/>
        </a:p>
      </dgm:t>
    </dgm:pt>
    <dgm:pt modelId="{593C9831-D0B3-4431-93F2-1EBF2E391CA9}" type="pres">
      <dgm:prSet presAssocID="{64A6AB9F-9792-47A4-AEE3-31F2CE7D09A5}" presName="connTx" presStyleLbl="parChTrans1D2" presStyleIdx="3" presStyleCnt="8"/>
      <dgm:spPr/>
      <dgm:t>
        <a:bodyPr/>
        <a:lstStyle/>
        <a:p>
          <a:endParaRPr lang="en-US"/>
        </a:p>
      </dgm:t>
    </dgm:pt>
    <dgm:pt modelId="{212AF86C-5C35-4B5F-ADDD-82F951C21C0C}" type="pres">
      <dgm:prSet presAssocID="{CC8C5AC6-5A6C-4D00-A0A6-9C339A1B070E}" presName="node" presStyleLbl="node1" presStyleIdx="3" presStyleCnt="8" custScaleX="167155" custRadScaleRad="102370" custRadScaleInc="-35774">
        <dgm:presLayoutVars>
          <dgm:bulletEnabled val="1"/>
        </dgm:presLayoutVars>
      </dgm:prSet>
      <dgm:spPr/>
      <dgm:t>
        <a:bodyPr/>
        <a:lstStyle/>
        <a:p>
          <a:endParaRPr lang="en-US"/>
        </a:p>
      </dgm:t>
    </dgm:pt>
    <dgm:pt modelId="{9943FCEA-A0E1-4CDF-B031-C1961F985DC6}" type="pres">
      <dgm:prSet presAssocID="{D2CDC894-1B00-4D98-8193-382CBC24B301}" presName="Name9" presStyleLbl="parChTrans1D2" presStyleIdx="4" presStyleCnt="8"/>
      <dgm:spPr/>
      <dgm:t>
        <a:bodyPr/>
        <a:lstStyle/>
        <a:p>
          <a:endParaRPr lang="en-US"/>
        </a:p>
      </dgm:t>
    </dgm:pt>
    <dgm:pt modelId="{E1C23D81-E43E-4F09-9223-34D3E1C28E66}" type="pres">
      <dgm:prSet presAssocID="{D2CDC894-1B00-4D98-8193-382CBC24B301}" presName="connTx" presStyleLbl="parChTrans1D2" presStyleIdx="4" presStyleCnt="8"/>
      <dgm:spPr/>
      <dgm:t>
        <a:bodyPr/>
        <a:lstStyle/>
        <a:p>
          <a:endParaRPr lang="en-US"/>
        </a:p>
      </dgm:t>
    </dgm:pt>
    <dgm:pt modelId="{1479B4FC-6991-43DD-A827-8060139DF304}" type="pres">
      <dgm:prSet presAssocID="{E8DFF601-E7E4-4C03-9192-C41D162969E3}" presName="node" presStyleLbl="node1" presStyleIdx="4" presStyleCnt="8" custScaleX="167155" custRadScaleRad="100462" custRadScaleInc="7650">
        <dgm:presLayoutVars>
          <dgm:bulletEnabled val="1"/>
        </dgm:presLayoutVars>
      </dgm:prSet>
      <dgm:spPr/>
      <dgm:t>
        <a:bodyPr/>
        <a:lstStyle/>
        <a:p>
          <a:endParaRPr lang="en-US"/>
        </a:p>
      </dgm:t>
    </dgm:pt>
    <dgm:pt modelId="{E7C298ED-2088-4551-A0A9-45EBB7C17698}" type="pres">
      <dgm:prSet presAssocID="{E0E918F2-E814-4138-9477-FDE128CA0662}" presName="Name9" presStyleLbl="parChTrans1D2" presStyleIdx="5" presStyleCnt="8"/>
      <dgm:spPr/>
      <dgm:t>
        <a:bodyPr/>
        <a:lstStyle/>
        <a:p>
          <a:endParaRPr lang="en-US"/>
        </a:p>
      </dgm:t>
    </dgm:pt>
    <dgm:pt modelId="{9D2EAA06-8025-4409-96C9-5CDE0B21C14D}" type="pres">
      <dgm:prSet presAssocID="{E0E918F2-E814-4138-9477-FDE128CA0662}" presName="connTx" presStyleLbl="parChTrans1D2" presStyleIdx="5" presStyleCnt="8"/>
      <dgm:spPr/>
      <dgm:t>
        <a:bodyPr/>
        <a:lstStyle/>
        <a:p>
          <a:endParaRPr lang="en-US"/>
        </a:p>
      </dgm:t>
    </dgm:pt>
    <dgm:pt modelId="{1D725BF4-E38F-4081-A141-891328A0FEFC}" type="pres">
      <dgm:prSet presAssocID="{7A520E4E-036E-408A-AA3F-6EF6D3F6046A}" presName="node" presStyleLbl="node1" presStyleIdx="5" presStyleCnt="8" custScaleX="167155" custRadScaleRad="112181" custRadScaleInc="42421">
        <dgm:presLayoutVars>
          <dgm:bulletEnabled val="1"/>
        </dgm:presLayoutVars>
      </dgm:prSet>
      <dgm:spPr/>
      <dgm:t>
        <a:bodyPr/>
        <a:lstStyle/>
        <a:p>
          <a:endParaRPr lang="en-US"/>
        </a:p>
      </dgm:t>
    </dgm:pt>
    <dgm:pt modelId="{2A848A52-34FF-4ECC-913A-AD0EDDFD6C29}" type="pres">
      <dgm:prSet presAssocID="{D2381B47-2121-419B-BE22-42590CBA60A5}" presName="Name9" presStyleLbl="parChTrans1D2" presStyleIdx="6" presStyleCnt="8"/>
      <dgm:spPr/>
      <dgm:t>
        <a:bodyPr/>
        <a:lstStyle/>
        <a:p>
          <a:endParaRPr lang="en-US"/>
        </a:p>
      </dgm:t>
    </dgm:pt>
    <dgm:pt modelId="{17640172-8A68-4522-830A-44BB474005CC}" type="pres">
      <dgm:prSet presAssocID="{D2381B47-2121-419B-BE22-42590CBA60A5}" presName="connTx" presStyleLbl="parChTrans1D2" presStyleIdx="6" presStyleCnt="8"/>
      <dgm:spPr/>
      <dgm:t>
        <a:bodyPr/>
        <a:lstStyle/>
        <a:p>
          <a:endParaRPr lang="en-US"/>
        </a:p>
      </dgm:t>
    </dgm:pt>
    <dgm:pt modelId="{3D9B4B0E-C4EC-4F45-9B08-A113C7504BEA}" type="pres">
      <dgm:prSet presAssocID="{3FD858C8-D891-498B-AFC6-CD53E25DB6CF}" presName="node" presStyleLbl="node1" presStyleIdx="6" presStyleCnt="8" custScaleX="167155" custRadScaleRad="99074">
        <dgm:presLayoutVars>
          <dgm:bulletEnabled val="1"/>
        </dgm:presLayoutVars>
      </dgm:prSet>
      <dgm:spPr/>
      <dgm:t>
        <a:bodyPr/>
        <a:lstStyle/>
        <a:p>
          <a:endParaRPr lang="en-US"/>
        </a:p>
      </dgm:t>
    </dgm:pt>
    <dgm:pt modelId="{5345EF81-874D-4ADC-B93C-81AE09C51690}" type="pres">
      <dgm:prSet presAssocID="{CC4E65E3-267B-46C0-BFC5-E5BF9755E487}" presName="Name9" presStyleLbl="parChTrans1D2" presStyleIdx="7" presStyleCnt="8"/>
      <dgm:spPr/>
      <dgm:t>
        <a:bodyPr/>
        <a:lstStyle/>
        <a:p>
          <a:endParaRPr lang="en-US"/>
        </a:p>
      </dgm:t>
    </dgm:pt>
    <dgm:pt modelId="{B3E808D5-74D3-494F-B8A8-D392874668EE}" type="pres">
      <dgm:prSet presAssocID="{CC4E65E3-267B-46C0-BFC5-E5BF9755E487}" presName="connTx" presStyleLbl="parChTrans1D2" presStyleIdx="7" presStyleCnt="8"/>
      <dgm:spPr/>
      <dgm:t>
        <a:bodyPr/>
        <a:lstStyle/>
        <a:p>
          <a:endParaRPr lang="en-US"/>
        </a:p>
      </dgm:t>
    </dgm:pt>
    <dgm:pt modelId="{409A5FC9-0157-4636-974F-67CC31037F94}" type="pres">
      <dgm:prSet presAssocID="{59EF64BF-07FF-4597-8B14-D029E8269E4F}" presName="node" presStyleLbl="node1" presStyleIdx="7" presStyleCnt="8" custScaleX="167155" custRadScaleRad="106888" custRadScaleInc="-31426">
        <dgm:presLayoutVars>
          <dgm:bulletEnabled val="1"/>
        </dgm:presLayoutVars>
      </dgm:prSet>
      <dgm:spPr/>
      <dgm:t>
        <a:bodyPr/>
        <a:lstStyle/>
        <a:p>
          <a:endParaRPr lang="en-US"/>
        </a:p>
      </dgm:t>
    </dgm:pt>
  </dgm:ptLst>
  <dgm:cxnLst>
    <dgm:cxn modelId="{99329DB4-F3F8-49FD-B351-225D845A6048}" srcId="{1D0CF8E8-CA4D-4AE6-B5D2-9DD094654B81}" destId="{D574BFB3-226C-4A29-9AC3-3249818549C2}" srcOrd="0" destOrd="0" parTransId="{F0ECB93E-E000-4EF7-9BCD-CA70FA1907BD}" sibTransId="{7B21FEFE-0AC5-45BA-A407-4D30E2997DE6}"/>
    <dgm:cxn modelId="{AAAF13C2-FC16-425D-B801-1743A2C89678}" type="presOf" srcId="{64A6AB9F-9792-47A4-AEE3-31F2CE7D09A5}" destId="{7B8E5640-6A87-4270-AFE6-73444503869C}" srcOrd="0" destOrd="0" presId="urn:microsoft.com/office/officeart/2005/8/layout/radial1"/>
    <dgm:cxn modelId="{0CE619F3-88B0-4E94-B31F-E3457C4B619F}" type="presOf" srcId="{D2381B47-2121-419B-BE22-42590CBA60A5}" destId="{2A848A52-34FF-4ECC-913A-AD0EDDFD6C29}" srcOrd="0" destOrd="0" presId="urn:microsoft.com/office/officeart/2005/8/layout/radial1"/>
    <dgm:cxn modelId="{519F2ECF-7857-4AB1-A6D0-681FCDF5F807}" type="presOf" srcId="{E0E918F2-E814-4138-9477-FDE128CA0662}" destId="{E7C298ED-2088-4551-A0A9-45EBB7C17698}" srcOrd="0" destOrd="0" presId="urn:microsoft.com/office/officeart/2005/8/layout/radial1"/>
    <dgm:cxn modelId="{260E4424-BE46-4F0A-8542-3FA2C8650A1D}" srcId="{D574BFB3-226C-4A29-9AC3-3249818549C2}" destId="{59EF64BF-07FF-4597-8B14-D029E8269E4F}" srcOrd="7" destOrd="0" parTransId="{CC4E65E3-267B-46C0-BFC5-E5BF9755E487}" sibTransId="{CF2B5A47-1E8F-4B7F-BE90-AFA69FB37A9F}"/>
    <dgm:cxn modelId="{95B5CBE4-2820-426A-9BFF-CED8AEFFE34C}" type="presOf" srcId="{2EE3B7F5-E702-4B0A-9479-97304BA6FC92}" destId="{26F942B0-A1D0-49FC-B891-A0F025304C5D}" srcOrd="0" destOrd="0" presId="urn:microsoft.com/office/officeart/2005/8/layout/radial1"/>
    <dgm:cxn modelId="{20D2A772-B16E-47D2-A305-FE17F45D4E03}" srcId="{D574BFB3-226C-4A29-9AC3-3249818549C2}" destId="{CC8C5AC6-5A6C-4D00-A0A6-9C339A1B070E}" srcOrd="3" destOrd="0" parTransId="{64A6AB9F-9792-47A4-AEE3-31F2CE7D09A5}" sibTransId="{161C5CA2-0409-4634-BA62-244EA98BC54E}"/>
    <dgm:cxn modelId="{8E4D94A8-5DB1-40FE-A949-1D5531D7C78E}" type="presOf" srcId="{1D0CF8E8-CA4D-4AE6-B5D2-9DD094654B81}" destId="{4E862921-3871-4D03-8099-6BAEBC5EF122}" srcOrd="0" destOrd="0" presId="urn:microsoft.com/office/officeart/2005/8/layout/radial1"/>
    <dgm:cxn modelId="{89632C36-F272-48DD-9D1D-83670C9B7CC0}" type="presOf" srcId="{3628E759-10AC-476C-BC59-C4BC261299E1}" destId="{948A4DD2-35A9-44C6-B03C-5BA1A6BA38DA}" srcOrd="1" destOrd="0" presId="urn:microsoft.com/office/officeart/2005/8/layout/radial1"/>
    <dgm:cxn modelId="{B1A06214-771B-493F-93C0-411636325D3B}" type="presOf" srcId="{7A520E4E-036E-408A-AA3F-6EF6D3F6046A}" destId="{1D725BF4-E38F-4081-A141-891328A0FEFC}" srcOrd="0" destOrd="0" presId="urn:microsoft.com/office/officeart/2005/8/layout/radial1"/>
    <dgm:cxn modelId="{79A4D891-77EF-4F27-8903-09882B2AD8B6}" srcId="{D574BFB3-226C-4A29-9AC3-3249818549C2}" destId="{075A454F-4562-41A3-BB9A-F97E127EA840}" srcOrd="2" destOrd="0" parTransId="{3628E759-10AC-476C-BC59-C4BC261299E1}" sibTransId="{00E60869-31D5-4162-BDB0-1C0CE72AD9CB}"/>
    <dgm:cxn modelId="{1193B6AD-3B59-423F-8612-C9BD7EECCFF6}" srcId="{D574BFB3-226C-4A29-9AC3-3249818549C2}" destId="{7A520E4E-036E-408A-AA3F-6EF6D3F6046A}" srcOrd="5" destOrd="0" parTransId="{E0E918F2-E814-4138-9477-FDE128CA0662}" sibTransId="{59923FE6-7DCC-4D22-BE9E-E72AE5F12FC6}"/>
    <dgm:cxn modelId="{57E3F3CA-197F-46BC-9588-C2EA54C57C11}" type="presOf" srcId="{075A454F-4562-41A3-BB9A-F97E127EA840}" destId="{944C8765-567A-4509-979D-B4A831CFDDDC}" srcOrd="0" destOrd="0" presId="urn:microsoft.com/office/officeart/2005/8/layout/radial1"/>
    <dgm:cxn modelId="{6FA895F1-0320-4549-A62C-82760A3540ED}" type="presOf" srcId="{E0E918F2-E814-4138-9477-FDE128CA0662}" destId="{9D2EAA06-8025-4409-96C9-5CDE0B21C14D}" srcOrd="1" destOrd="0" presId="urn:microsoft.com/office/officeart/2005/8/layout/radial1"/>
    <dgm:cxn modelId="{1288479C-ECC9-4DAC-B1AE-68B154653A8E}" type="presOf" srcId="{D2CDC894-1B00-4D98-8193-382CBC24B301}" destId="{E1C23D81-E43E-4F09-9223-34D3E1C28E66}" srcOrd="1" destOrd="0" presId="urn:microsoft.com/office/officeart/2005/8/layout/radial1"/>
    <dgm:cxn modelId="{EBE0BE3A-D0CC-4002-A330-4D91B0E0BB87}" type="presOf" srcId="{64A6AB9F-9792-47A4-AEE3-31F2CE7D09A5}" destId="{593C9831-D0B3-4431-93F2-1EBF2E391CA9}" srcOrd="1" destOrd="0" presId="urn:microsoft.com/office/officeart/2005/8/layout/radial1"/>
    <dgm:cxn modelId="{0DD993DC-CA9B-40B7-B999-C80457B96876}" type="presOf" srcId="{06A76A5E-68D8-4AC3-95D5-AC465D1A7F75}" destId="{4A4F601A-51B4-4196-B965-7A9493B06208}" srcOrd="0" destOrd="0" presId="urn:microsoft.com/office/officeart/2005/8/layout/radial1"/>
    <dgm:cxn modelId="{FBF1DC41-E448-4F64-92BD-CCF56ECAC347}" type="presOf" srcId="{3628E759-10AC-476C-BC59-C4BC261299E1}" destId="{9C854C5E-C2DD-4AAF-926B-FF7636B5A2EB}" srcOrd="0" destOrd="0" presId="urn:microsoft.com/office/officeart/2005/8/layout/radial1"/>
    <dgm:cxn modelId="{166EEB78-1F2F-42AA-B3E7-CA6F436775B5}" type="presOf" srcId="{3AC88F0F-917A-4D53-9119-72F582D75313}" destId="{58F16488-C984-401D-97B7-B6E52DFA35E1}" srcOrd="0" destOrd="0" presId="urn:microsoft.com/office/officeart/2005/8/layout/radial1"/>
    <dgm:cxn modelId="{4D9C431E-080E-4A41-B997-161D64B8F1EA}" type="presOf" srcId="{D2CDC894-1B00-4D98-8193-382CBC24B301}" destId="{9943FCEA-A0E1-4CDF-B031-C1961F985DC6}" srcOrd="0" destOrd="0" presId="urn:microsoft.com/office/officeart/2005/8/layout/radial1"/>
    <dgm:cxn modelId="{3DD21C7F-BD7B-45F8-A5EF-20B2D12819CF}" type="presOf" srcId="{59EF64BF-07FF-4597-8B14-D029E8269E4F}" destId="{409A5FC9-0157-4636-974F-67CC31037F94}" srcOrd="0" destOrd="0" presId="urn:microsoft.com/office/officeart/2005/8/layout/radial1"/>
    <dgm:cxn modelId="{5D2B84F5-EEC4-4DFB-BA57-3DE396FB3C9B}" srcId="{D574BFB3-226C-4A29-9AC3-3249818549C2}" destId="{06A76A5E-68D8-4AC3-95D5-AC465D1A7F75}" srcOrd="0" destOrd="0" parTransId="{3AC88F0F-917A-4D53-9119-72F582D75313}" sibTransId="{CC4CD03C-CE31-41F1-9EA9-D954B8BA427C}"/>
    <dgm:cxn modelId="{876B4568-CE4E-4F40-B1C8-9D0B7B3A47A9}" type="presOf" srcId="{D574BFB3-226C-4A29-9AC3-3249818549C2}" destId="{45396C11-C06A-4631-8E22-182F97DDB005}" srcOrd="0" destOrd="0" presId="urn:microsoft.com/office/officeart/2005/8/layout/radial1"/>
    <dgm:cxn modelId="{CE063C92-761F-415F-87C2-5459456C118C}" type="presOf" srcId="{CC4E65E3-267B-46C0-BFC5-E5BF9755E487}" destId="{5345EF81-874D-4ADC-B93C-81AE09C51690}" srcOrd="0" destOrd="0" presId="urn:microsoft.com/office/officeart/2005/8/layout/radial1"/>
    <dgm:cxn modelId="{AFC89643-AE78-4913-94AD-E86987E769CD}" type="presOf" srcId="{3AC88F0F-917A-4D53-9119-72F582D75313}" destId="{83FCAF56-7F92-42C6-9BD6-D72911565966}" srcOrd="1" destOrd="0" presId="urn:microsoft.com/office/officeart/2005/8/layout/radial1"/>
    <dgm:cxn modelId="{B6374DDF-705D-4CB0-8ADC-C95F89A51944}" type="presOf" srcId="{3FD858C8-D891-498B-AFC6-CD53E25DB6CF}" destId="{3D9B4B0E-C4EC-4F45-9B08-A113C7504BEA}" srcOrd="0" destOrd="0" presId="urn:microsoft.com/office/officeart/2005/8/layout/radial1"/>
    <dgm:cxn modelId="{45C8A3D6-7BB6-4F58-82B2-BE4D1368C603}" srcId="{D574BFB3-226C-4A29-9AC3-3249818549C2}" destId="{2EE3B7F5-E702-4B0A-9479-97304BA6FC92}" srcOrd="1" destOrd="0" parTransId="{A625BDE1-F23E-4942-9805-F931991C638B}" sibTransId="{4F61F602-DAF2-4100-931F-C0F24D24C6A4}"/>
    <dgm:cxn modelId="{0AF30C50-7E64-4CDF-9E82-3B9B2EC5EB80}" type="presOf" srcId="{E8DFF601-E7E4-4C03-9192-C41D162969E3}" destId="{1479B4FC-6991-43DD-A827-8060139DF304}" srcOrd="0" destOrd="0" presId="urn:microsoft.com/office/officeart/2005/8/layout/radial1"/>
    <dgm:cxn modelId="{E174FBA8-2F24-4AF2-9DD7-8F8DD429B29E}" type="presOf" srcId="{D2381B47-2121-419B-BE22-42590CBA60A5}" destId="{17640172-8A68-4522-830A-44BB474005CC}" srcOrd="1" destOrd="0" presId="urn:microsoft.com/office/officeart/2005/8/layout/radial1"/>
    <dgm:cxn modelId="{2FF6BE2D-6583-4212-9153-89BDB13B5A3C}" srcId="{D574BFB3-226C-4A29-9AC3-3249818549C2}" destId="{E8DFF601-E7E4-4C03-9192-C41D162969E3}" srcOrd="4" destOrd="0" parTransId="{D2CDC894-1B00-4D98-8193-382CBC24B301}" sibTransId="{0A0300D4-B588-4796-8B07-A77F7547F8F3}"/>
    <dgm:cxn modelId="{B4ECDFCD-DFF5-47EF-80D0-37DDD06357AD}" type="presOf" srcId="{A625BDE1-F23E-4942-9805-F931991C638B}" destId="{C66275CF-7039-4772-9D2B-00AB71D899A1}" srcOrd="0" destOrd="0" presId="urn:microsoft.com/office/officeart/2005/8/layout/radial1"/>
    <dgm:cxn modelId="{8FCF0F24-2AAF-4781-80CC-23F6B90769B4}" type="presOf" srcId="{CC8C5AC6-5A6C-4D00-A0A6-9C339A1B070E}" destId="{212AF86C-5C35-4B5F-ADDD-82F951C21C0C}" srcOrd="0" destOrd="0" presId="urn:microsoft.com/office/officeart/2005/8/layout/radial1"/>
    <dgm:cxn modelId="{B5648682-168F-4072-A666-A51213C37764}" srcId="{D574BFB3-226C-4A29-9AC3-3249818549C2}" destId="{3FD858C8-D891-498B-AFC6-CD53E25DB6CF}" srcOrd="6" destOrd="0" parTransId="{D2381B47-2121-419B-BE22-42590CBA60A5}" sibTransId="{B8CF0420-1D7C-48DA-B6ED-F25E80EBD4F4}"/>
    <dgm:cxn modelId="{41B5B70F-5BE1-4763-8314-77B62DA5AC70}" type="presOf" srcId="{CC4E65E3-267B-46C0-BFC5-E5BF9755E487}" destId="{B3E808D5-74D3-494F-B8A8-D392874668EE}" srcOrd="1" destOrd="0" presId="urn:microsoft.com/office/officeart/2005/8/layout/radial1"/>
    <dgm:cxn modelId="{44D58ECB-F9F3-449A-8789-BBF6F9106FE9}" type="presOf" srcId="{A625BDE1-F23E-4942-9805-F931991C638B}" destId="{404CABD8-661A-4ED6-9DC6-43F7B2D35CD1}" srcOrd="1" destOrd="0" presId="urn:microsoft.com/office/officeart/2005/8/layout/radial1"/>
    <dgm:cxn modelId="{EF9F6B7C-C57D-4A25-91A6-3F750455CB8D}" type="presParOf" srcId="{4E862921-3871-4D03-8099-6BAEBC5EF122}" destId="{45396C11-C06A-4631-8E22-182F97DDB005}" srcOrd="0" destOrd="0" presId="urn:microsoft.com/office/officeart/2005/8/layout/radial1"/>
    <dgm:cxn modelId="{0F1C11BA-0558-40FD-8A20-5564407B9678}" type="presParOf" srcId="{4E862921-3871-4D03-8099-6BAEBC5EF122}" destId="{58F16488-C984-401D-97B7-B6E52DFA35E1}" srcOrd="1" destOrd="0" presId="urn:microsoft.com/office/officeart/2005/8/layout/radial1"/>
    <dgm:cxn modelId="{ACDC6141-F7B1-41A7-9F47-8A933FD32708}" type="presParOf" srcId="{58F16488-C984-401D-97B7-B6E52DFA35E1}" destId="{83FCAF56-7F92-42C6-9BD6-D72911565966}" srcOrd="0" destOrd="0" presId="urn:microsoft.com/office/officeart/2005/8/layout/radial1"/>
    <dgm:cxn modelId="{7CF0D8ED-0EE6-4B56-9480-62713E6F07CE}" type="presParOf" srcId="{4E862921-3871-4D03-8099-6BAEBC5EF122}" destId="{4A4F601A-51B4-4196-B965-7A9493B06208}" srcOrd="2" destOrd="0" presId="urn:microsoft.com/office/officeart/2005/8/layout/radial1"/>
    <dgm:cxn modelId="{B3C4AD6F-3BC7-4C95-A61F-31E4B08792E1}" type="presParOf" srcId="{4E862921-3871-4D03-8099-6BAEBC5EF122}" destId="{C66275CF-7039-4772-9D2B-00AB71D899A1}" srcOrd="3" destOrd="0" presId="urn:microsoft.com/office/officeart/2005/8/layout/radial1"/>
    <dgm:cxn modelId="{39D32B1D-1D8B-4154-8F94-291867DD7779}" type="presParOf" srcId="{C66275CF-7039-4772-9D2B-00AB71D899A1}" destId="{404CABD8-661A-4ED6-9DC6-43F7B2D35CD1}" srcOrd="0" destOrd="0" presId="urn:microsoft.com/office/officeart/2005/8/layout/radial1"/>
    <dgm:cxn modelId="{F5D37CD0-2F40-4B83-B052-6320F701F01F}" type="presParOf" srcId="{4E862921-3871-4D03-8099-6BAEBC5EF122}" destId="{26F942B0-A1D0-49FC-B891-A0F025304C5D}" srcOrd="4" destOrd="0" presId="urn:microsoft.com/office/officeart/2005/8/layout/radial1"/>
    <dgm:cxn modelId="{2EFA6066-0FC7-4D63-964F-4CCA54573B7A}" type="presParOf" srcId="{4E862921-3871-4D03-8099-6BAEBC5EF122}" destId="{9C854C5E-C2DD-4AAF-926B-FF7636B5A2EB}" srcOrd="5" destOrd="0" presId="urn:microsoft.com/office/officeart/2005/8/layout/radial1"/>
    <dgm:cxn modelId="{4068F0F1-751E-499D-B9EF-8CBB9822D931}" type="presParOf" srcId="{9C854C5E-C2DD-4AAF-926B-FF7636B5A2EB}" destId="{948A4DD2-35A9-44C6-B03C-5BA1A6BA38DA}" srcOrd="0" destOrd="0" presId="urn:microsoft.com/office/officeart/2005/8/layout/radial1"/>
    <dgm:cxn modelId="{6AF612CF-942A-4BE9-9758-5449E5F3E5C1}" type="presParOf" srcId="{4E862921-3871-4D03-8099-6BAEBC5EF122}" destId="{944C8765-567A-4509-979D-B4A831CFDDDC}" srcOrd="6" destOrd="0" presId="urn:microsoft.com/office/officeart/2005/8/layout/radial1"/>
    <dgm:cxn modelId="{F76EAFC3-FC1F-49C9-BB93-C649FF8EE26B}" type="presParOf" srcId="{4E862921-3871-4D03-8099-6BAEBC5EF122}" destId="{7B8E5640-6A87-4270-AFE6-73444503869C}" srcOrd="7" destOrd="0" presId="urn:microsoft.com/office/officeart/2005/8/layout/radial1"/>
    <dgm:cxn modelId="{EE91CD43-E599-41A6-BC5E-AE266B2E1701}" type="presParOf" srcId="{7B8E5640-6A87-4270-AFE6-73444503869C}" destId="{593C9831-D0B3-4431-93F2-1EBF2E391CA9}" srcOrd="0" destOrd="0" presId="urn:microsoft.com/office/officeart/2005/8/layout/radial1"/>
    <dgm:cxn modelId="{796E550C-670B-41BE-80C3-3E91688645F1}" type="presParOf" srcId="{4E862921-3871-4D03-8099-6BAEBC5EF122}" destId="{212AF86C-5C35-4B5F-ADDD-82F951C21C0C}" srcOrd="8" destOrd="0" presId="urn:microsoft.com/office/officeart/2005/8/layout/radial1"/>
    <dgm:cxn modelId="{A5558F8B-8327-4911-BC4A-65EBC436128B}" type="presParOf" srcId="{4E862921-3871-4D03-8099-6BAEBC5EF122}" destId="{9943FCEA-A0E1-4CDF-B031-C1961F985DC6}" srcOrd="9" destOrd="0" presId="urn:microsoft.com/office/officeart/2005/8/layout/radial1"/>
    <dgm:cxn modelId="{B57529B0-6219-477E-868B-3B1DABB26113}" type="presParOf" srcId="{9943FCEA-A0E1-4CDF-B031-C1961F985DC6}" destId="{E1C23D81-E43E-4F09-9223-34D3E1C28E66}" srcOrd="0" destOrd="0" presId="urn:microsoft.com/office/officeart/2005/8/layout/radial1"/>
    <dgm:cxn modelId="{6D1F469E-A7B6-4628-9CC1-68A6E4A035FB}" type="presParOf" srcId="{4E862921-3871-4D03-8099-6BAEBC5EF122}" destId="{1479B4FC-6991-43DD-A827-8060139DF304}" srcOrd="10" destOrd="0" presId="urn:microsoft.com/office/officeart/2005/8/layout/radial1"/>
    <dgm:cxn modelId="{0A9DCAB9-960A-4890-BDD6-8F2159DB34C0}" type="presParOf" srcId="{4E862921-3871-4D03-8099-6BAEBC5EF122}" destId="{E7C298ED-2088-4551-A0A9-45EBB7C17698}" srcOrd="11" destOrd="0" presId="urn:microsoft.com/office/officeart/2005/8/layout/radial1"/>
    <dgm:cxn modelId="{80BCCD59-5C0D-4695-A3FF-5CDEBA7D4043}" type="presParOf" srcId="{E7C298ED-2088-4551-A0A9-45EBB7C17698}" destId="{9D2EAA06-8025-4409-96C9-5CDE0B21C14D}" srcOrd="0" destOrd="0" presId="urn:microsoft.com/office/officeart/2005/8/layout/radial1"/>
    <dgm:cxn modelId="{93A4EEA7-4703-452A-BECD-A86D739AA808}" type="presParOf" srcId="{4E862921-3871-4D03-8099-6BAEBC5EF122}" destId="{1D725BF4-E38F-4081-A141-891328A0FEFC}" srcOrd="12" destOrd="0" presId="urn:microsoft.com/office/officeart/2005/8/layout/radial1"/>
    <dgm:cxn modelId="{F7FC4488-0D98-45F7-B9C2-0320DCD41144}" type="presParOf" srcId="{4E862921-3871-4D03-8099-6BAEBC5EF122}" destId="{2A848A52-34FF-4ECC-913A-AD0EDDFD6C29}" srcOrd="13" destOrd="0" presId="urn:microsoft.com/office/officeart/2005/8/layout/radial1"/>
    <dgm:cxn modelId="{3F75E8CE-A898-4879-8CF0-732D37B791DE}" type="presParOf" srcId="{2A848A52-34FF-4ECC-913A-AD0EDDFD6C29}" destId="{17640172-8A68-4522-830A-44BB474005CC}" srcOrd="0" destOrd="0" presId="urn:microsoft.com/office/officeart/2005/8/layout/radial1"/>
    <dgm:cxn modelId="{B4140446-6885-466C-8718-3661FF9F9217}" type="presParOf" srcId="{4E862921-3871-4D03-8099-6BAEBC5EF122}" destId="{3D9B4B0E-C4EC-4F45-9B08-A113C7504BEA}" srcOrd="14" destOrd="0" presId="urn:microsoft.com/office/officeart/2005/8/layout/radial1"/>
    <dgm:cxn modelId="{8BEDA9C1-D189-4D22-8D7E-777033F5D2FF}" type="presParOf" srcId="{4E862921-3871-4D03-8099-6BAEBC5EF122}" destId="{5345EF81-874D-4ADC-B93C-81AE09C51690}" srcOrd="15" destOrd="0" presId="urn:microsoft.com/office/officeart/2005/8/layout/radial1"/>
    <dgm:cxn modelId="{78534340-74FF-405F-9F18-26EBC10FA8B1}" type="presParOf" srcId="{5345EF81-874D-4ADC-B93C-81AE09C51690}" destId="{B3E808D5-74D3-494F-B8A8-D392874668EE}" srcOrd="0" destOrd="0" presId="urn:microsoft.com/office/officeart/2005/8/layout/radial1"/>
    <dgm:cxn modelId="{01998915-4406-4281-B624-66725055E92F}" type="presParOf" srcId="{4E862921-3871-4D03-8099-6BAEBC5EF122}" destId="{409A5FC9-0157-4636-974F-67CC31037F94}" srcOrd="16" destOrd="0" presId="urn:microsoft.com/office/officeart/2005/8/layout/radia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0B7F93-E2F5-44E4-A0D1-6B4899A7C74A}">
      <dsp:nvSpPr>
        <dsp:cNvPr id="0" name=""/>
        <dsp:cNvSpPr/>
      </dsp:nvSpPr>
      <dsp:spPr>
        <a:xfrm>
          <a:off x="2209810" y="914408"/>
          <a:ext cx="3657578" cy="3507903"/>
        </a:xfrm>
        <a:prstGeom prst="ellips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OH Challenge</a:t>
          </a:r>
          <a:endParaRPr lang="en-US" sz="3900" kern="1200" dirty="0"/>
        </a:p>
      </dsp:txBody>
      <dsp:txXfrm>
        <a:off x="2209810" y="914408"/>
        <a:ext cx="3657578" cy="350790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0B7F93-E2F5-44E4-A0D1-6B4899A7C74A}">
      <dsp:nvSpPr>
        <dsp:cNvPr id="0" name=""/>
        <dsp:cNvSpPr/>
      </dsp:nvSpPr>
      <dsp:spPr>
        <a:xfrm>
          <a:off x="358042" y="927016"/>
          <a:ext cx="3482688" cy="3482688"/>
        </a:xfrm>
        <a:prstGeom prst="ellips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OH Challenge</a:t>
          </a:r>
          <a:endParaRPr lang="en-US" sz="3700" kern="1200" dirty="0"/>
        </a:p>
      </dsp:txBody>
      <dsp:txXfrm>
        <a:off x="358042" y="927016"/>
        <a:ext cx="3482688" cy="3482688"/>
      </dsp:txXfrm>
    </dsp:sp>
    <dsp:sp modelId="{53EF37BF-557A-464E-B36F-16D5D0F8425C}">
      <dsp:nvSpPr>
        <dsp:cNvPr id="0" name=""/>
        <dsp:cNvSpPr/>
      </dsp:nvSpPr>
      <dsp:spPr>
        <a:xfrm>
          <a:off x="3840730" y="2629554"/>
          <a:ext cx="1706761" cy="77611"/>
        </a:xfrm>
        <a:custGeom>
          <a:avLst/>
          <a:gdLst/>
          <a:ahLst/>
          <a:cxnLst/>
          <a:rect l="0" t="0" r="0" b="0"/>
          <a:pathLst>
            <a:path>
              <a:moveTo>
                <a:pt x="0" y="38805"/>
              </a:moveTo>
              <a:lnTo>
                <a:pt x="1706761" y="38805"/>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4651442" y="2625691"/>
        <a:ext cx="85338" cy="85338"/>
      </dsp:txXfrm>
    </dsp:sp>
    <dsp:sp modelId="{F69B2875-C4C6-4429-A28F-BFF0D19F95E8}">
      <dsp:nvSpPr>
        <dsp:cNvPr id="0" name=""/>
        <dsp:cNvSpPr/>
      </dsp:nvSpPr>
      <dsp:spPr>
        <a:xfrm>
          <a:off x="5547492" y="1602918"/>
          <a:ext cx="2171665" cy="2130883"/>
        </a:xfrm>
        <a:prstGeom prst="ellipse">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r>
            <a:rPr lang="en-US" sz="5200" kern="1200" dirty="0"/>
            <a:t>Who</a:t>
          </a:r>
        </a:p>
      </dsp:txBody>
      <dsp:txXfrm>
        <a:off x="5547492" y="1602918"/>
        <a:ext cx="2171665" cy="213088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0B7F93-E2F5-44E4-A0D1-6B4899A7C74A}">
      <dsp:nvSpPr>
        <dsp:cNvPr id="0" name=""/>
        <dsp:cNvSpPr/>
      </dsp:nvSpPr>
      <dsp:spPr>
        <a:xfrm>
          <a:off x="3303909" y="1933669"/>
          <a:ext cx="1469381" cy="1469381"/>
        </a:xfrm>
        <a:prstGeom prst="ellips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OH Challenge</a:t>
          </a:r>
          <a:endParaRPr lang="en-US" sz="1500" kern="1200" dirty="0"/>
        </a:p>
      </dsp:txBody>
      <dsp:txXfrm>
        <a:off x="3303909" y="1933669"/>
        <a:ext cx="1469381" cy="1469381"/>
      </dsp:txXfrm>
    </dsp:sp>
    <dsp:sp modelId="{53EF37BF-557A-464E-B36F-16D5D0F8425C}">
      <dsp:nvSpPr>
        <dsp:cNvPr id="0" name=""/>
        <dsp:cNvSpPr/>
      </dsp:nvSpPr>
      <dsp:spPr>
        <a:xfrm rot="16200000">
          <a:off x="3817163" y="1695860"/>
          <a:ext cx="442872" cy="32745"/>
        </a:xfrm>
        <a:custGeom>
          <a:avLst/>
          <a:gdLst/>
          <a:ahLst/>
          <a:cxnLst/>
          <a:rect l="0" t="0" r="0" b="0"/>
          <a:pathLst>
            <a:path>
              <a:moveTo>
                <a:pt x="0" y="16372"/>
              </a:moveTo>
              <a:lnTo>
                <a:pt x="442872"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6200000">
        <a:off x="4027528" y="1701161"/>
        <a:ext cx="22143" cy="22143"/>
      </dsp:txXfrm>
    </dsp:sp>
    <dsp:sp modelId="{F69B2875-C4C6-4429-A28F-BFF0D19F95E8}">
      <dsp:nvSpPr>
        <dsp:cNvPr id="0" name=""/>
        <dsp:cNvSpPr/>
      </dsp:nvSpPr>
      <dsp:spPr>
        <a:xfrm>
          <a:off x="3303909" y="21415"/>
          <a:ext cx="1469381" cy="1469381"/>
        </a:xfrm>
        <a:prstGeom prst="ellipse">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Who</a:t>
          </a:r>
        </a:p>
      </dsp:txBody>
      <dsp:txXfrm>
        <a:off x="3303909" y="21415"/>
        <a:ext cx="1469381" cy="1469381"/>
      </dsp:txXfrm>
    </dsp:sp>
    <dsp:sp modelId="{89DD5572-7087-4511-BD5F-AF62CD15847F}">
      <dsp:nvSpPr>
        <dsp:cNvPr id="0" name=""/>
        <dsp:cNvSpPr/>
      </dsp:nvSpPr>
      <dsp:spPr>
        <a:xfrm rot="5400000">
          <a:off x="3817163" y="3608115"/>
          <a:ext cx="442872" cy="32745"/>
        </a:xfrm>
        <a:custGeom>
          <a:avLst/>
          <a:gdLst/>
          <a:ahLst/>
          <a:cxnLst/>
          <a:rect l="0" t="0" r="0" b="0"/>
          <a:pathLst>
            <a:path>
              <a:moveTo>
                <a:pt x="0" y="16372"/>
              </a:moveTo>
              <a:lnTo>
                <a:pt x="442872"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5400000">
        <a:off x="4027528" y="3613415"/>
        <a:ext cx="22143" cy="22143"/>
      </dsp:txXfrm>
    </dsp:sp>
    <dsp:sp modelId="{29E6A8F4-23A9-4204-8848-31967D0E832E}">
      <dsp:nvSpPr>
        <dsp:cNvPr id="0" name=""/>
        <dsp:cNvSpPr/>
      </dsp:nvSpPr>
      <dsp:spPr>
        <a:xfrm>
          <a:off x="3303909" y="3845924"/>
          <a:ext cx="1469381" cy="1469381"/>
        </a:xfrm>
        <a:prstGeom prst="ellipse">
          <a:avLst/>
        </a:prstGeom>
        <a:gradFill rotWithShape="0">
          <a:gsLst>
            <a:gs pos="0">
              <a:schemeClr val="accent2">
                <a:hueOff val="4681519"/>
                <a:satOff val="-5839"/>
                <a:lumOff val="1373"/>
                <a:alphaOff val="0"/>
                <a:tint val="73000"/>
                <a:shade val="100000"/>
                <a:satMod val="150000"/>
              </a:schemeClr>
            </a:gs>
            <a:gs pos="25000">
              <a:schemeClr val="accent2">
                <a:hueOff val="4681519"/>
                <a:satOff val="-5839"/>
                <a:lumOff val="1373"/>
                <a:alphaOff val="0"/>
                <a:tint val="96000"/>
                <a:shade val="80000"/>
                <a:satMod val="105000"/>
              </a:schemeClr>
            </a:gs>
            <a:gs pos="38000">
              <a:schemeClr val="accent2">
                <a:hueOff val="4681519"/>
                <a:satOff val="-5839"/>
                <a:lumOff val="1373"/>
                <a:alphaOff val="0"/>
                <a:tint val="96000"/>
                <a:shade val="59000"/>
                <a:satMod val="120000"/>
              </a:schemeClr>
            </a:gs>
            <a:gs pos="55000">
              <a:schemeClr val="accent2">
                <a:hueOff val="4681519"/>
                <a:satOff val="-5839"/>
                <a:lumOff val="1373"/>
                <a:alphaOff val="0"/>
                <a:tint val="100000"/>
                <a:shade val="57000"/>
                <a:satMod val="120000"/>
              </a:schemeClr>
            </a:gs>
            <a:gs pos="80000">
              <a:schemeClr val="accent2">
                <a:hueOff val="4681519"/>
                <a:satOff val="-5839"/>
                <a:lumOff val="1373"/>
                <a:alphaOff val="0"/>
                <a:tint val="100000"/>
                <a:shade val="56000"/>
                <a:satMod val="145000"/>
              </a:schemeClr>
            </a:gs>
            <a:gs pos="88000">
              <a:schemeClr val="accent2">
                <a:hueOff val="4681519"/>
                <a:satOff val="-5839"/>
                <a:lumOff val="1373"/>
                <a:alphaOff val="0"/>
                <a:tint val="100000"/>
                <a:shade val="63000"/>
                <a:satMod val="160000"/>
              </a:schemeClr>
            </a:gs>
            <a:gs pos="100000">
              <a:schemeClr val="accent2">
                <a:hueOff val="4681519"/>
                <a:satOff val="-5839"/>
                <a:lumOff val="1373"/>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4681519"/>
              <a:satOff val="-5839"/>
              <a:lumOff val="1373"/>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Where</a:t>
          </a:r>
        </a:p>
      </dsp:txBody>
      <dsp:txXfrm>
        <a:off x="3303909" y="3845924"/>
        <a:ext cx="1469381" cy="146938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0B7F93-E2F5-44E4-A0D1-6B4899A7C74A}">
      <dsp:nvSpPr>
        <dsp:cNvPr id="0" name=""/>
        <dsp:cNvSpPr/>
      </dsp:nvSpPr>
      <dsp:spPr>
        <a:xfrm>
          <a:off x="3135436" y="2352522"/>
          <a:ext cx="1806326" cy="1806326"/>
        </a:xfrm>
        <a:prstGeom prst="ellips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OH Challenge</a:t>
          </a:r>
          <a:endParaRPr lang="en-US" sz="1900" kern="1200" dirty="0"/>
        </a:p>
      </dsp:txBody>
      <dsp:txXfrm>
        <a:off x="3135436" y="2352522"/>
        <a:ext cx="1806326" cy="1806326"/>
      </dsp:txXfrm>
    </dsp:sp>
    <dsp:sp modelId="{53EF37BF-557A-464E-B36F-16D5D0F8425C}">
      <dsp:nvSpPr>
        <dsp:cNvPr id="0" name=""/>
        <dsp:cNvSpPr/>
      </dsp:nvSpPr>
      <dsp:spPr>
        <a:xfrm rot="16200000">
          <a:off x="3767113" y="2060908"/>
          <a:ext cx="542973" cy="40253"/>
        </a:xfrm>
        <a:custGeom>
          <a:avLst/>
          <a:gdLst/>
          <a:ahLst/>
          <a:cxnLst/>
          <a:rect l="0" t="0" r="0" b="0"/>
          <a:pathLst>
            <a:path>
              <a:moveTo>
                <a:pt x="0" y="20126"/>
              </a:moveTo>
              <a:lnTo>
                <a:pt x="542973" y="20126"/>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6200000">
        <a:off x="4025025" y="2067460"/>
        <a:ext cx="27148" cy="27148"/>
      </dsp:txXfrm>
    </dsp:sp>
    <dsp:sp modelId="{F69B2875-C4C6-4429-A28F-BFF0D19F95E8}">
      <dsp:nvSpPr>
        <dsp:cNvPr id="0" name=""/>
        <dsp:cNvSpPr/>
      </dsp:nvSpPr>
      <dsp:spPr>
        <a:xfrm>
          <a:off x="3135436" y="3221"/>
          <a:ext cx="1806326" cy="1806326"/>
        </a:xfrm>
        <a:prstGeom prst="ellipse">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a:t>Who</a:t>
          </a:r>
        </a:p>
      </dsp:txBody>
      <dsp:txXfrm>
        <a:off x="3135436" y="3221"/>
        <a:ext cx="1806326" cy="1806326"/>
      </dsp:txXfrm>
    </dsp:sp>
    <dsp:sp modelId="{89DD5572-7087-4511-BD5F-AF62CD15847F}">
      <dsp:nvSpPr>
        <dsp:cNvPr id="0" name=""/>
        <dsp:cNvSpPr/>
      </dsp:nvSpPr>
      <dsp:spPr>
        <a:xfrm rot="1800000">
          <a:off x="4784390" y="3822883"/>
          <a:ext cx="542973" cy="40253"/>
        </a:xfrm>
        <a:custGeom>
          <a:avLst/>
          <a:gdLst/>
          <a:ahLst/>
          <a:cxnLst/>
          <a:rect l="0" t="0" r="0" b="0"/>
          <a:pathLst>
            <a:path>
              <a:moveTo>
                <a:pt x="0" y="20126"/>
              </a:moveTo>
              <a:lnTo>
                <a:pt x="542973" y="20126"/>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800000">
        <a:off x="5042302" y="3829436"/>
        <a:ext cx="27148" cy="27148"/>
      </dsp:txXfrm>
    </dsp:sp>
    <dsp:sp modelId="{29E6A8F4-23A9-4204-8848-31967D0E832E}">
      <dsp:nvSpPr>
        <dsp:cNvPr id="0" name=""/>
        <dsp:cNvSpPr/>
      </dsp:nvSpPr>
      <dsp:spPr>
        <a:xfrm>
          <a:off x="5169990" y="3527172"/>
          <a:ext cx="1806326" cy="1806326"/>
        </a:xfrm>
        <a:prstGeom prst="ellipse">
          <a:avLst/>
        </a:prstGeom>
        <a:gradFill rotWithShape="0">
          <a:gsLst>
            <a:gs pos="0">
              <a:schemeClr val="accent2">
                <a:hueOff val="2340759"/>
                <a:satOff val="-2919"/>
                <a:lumOff val="686"/>
                <a:alphaOff val="0"/>
                <a:tint val="73000"/>
                <a:shade val="100000"/>
                <a:satMod val="150000"/>
              </a:schemeClr>
            </a:gs>
            <a:gs pos="25000">
              <a:schemeClr val="accent2">
                <a:hueOff val="2340759"/>
                <a:satOff val="-2919"/>
                <a:lumOff val="686"/>
                <a:alphaOff val="0"/>
                <a:tint val="96000"/>
                <a:shade val="80000"/>
                <a:satMod val="105000"/>
              </a:schemeClr>
            </a:gs>
            <a:gs pos="38000">
              <a:schemeClr val="accent2">
                <a:hueOff val="2340759"/>
                <a:satOff val="-2919"/>
                <a:lumOff val="686"/>
                <a:alphaOff val="0"/>
                <a:tint val="96000"/>
                <a:shade val="59000"/>
                <a:satMod val="120000"/>
              </a:schemeClr>
            </a:gs>
            <a:gs pos="55000">
              <a:schemeClr val="accent2">
                <a:hueOff val="2340759"/>
                <a:satOff val="-2919"/>
                <a:lumOff val="686"/>
                <a:alphaOff val="0"/>
                <a:tint val="100000"/>
                <a:shade val="57000"/>
                <a:satMod val="120000"/>
              </a:schemeClr>
            </a:gs>
            <a:gs pos="80000">
              <a:schemeClr val="accent2">
                <a:hueOff val="2340759"/>
                <a:satOff val="-2919"/>
                <a:lumOff val="686"/>
                <a:alphaOff val="0"/>
                <a:tint val="100000"/>
                <a:shade val="56000"/>
                <a:satMod val="145000"/>
              </a:schemeClr>
            </a:gs>
            <a:gs pos="88000">
              <a:schemeClr val="accent2">
                <a:hueOff val="2340759"/>
                <a:satOff val="-2919"/>
                <a:lumOff val="686"/>
                <a:alphaOff val="0"/>
                <a:tint val="100000"/>
                <a:shade val="63000"/>
                <a:satMod val="160000"/>
              </a:schemeClr>
            </a:gs>
            <a:gs pos="100000">
              <a:schemeClr val="accent2">
                <a:hueOff val="2340759"/>
                <a:satOff val="-2919"/>
                <a:lumOff val="686"/>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2340759"/>
              <a:satOff val="-2919"/>
              <a:lumOff val="686"/>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a:t>Where</a:t>
          </a:r>
        </a:p>
      </dsp:txBody>
      <dsp:txXfrm>
        <a:off x="5169990" y="3527172"/>
        <a:ext cx="1806326" cy="1806326"/>
      </dsp:txXfrm>
    </dsp:sp>
    <dsp:sp modelId="{219E8BB2-BD83-40A7-9705-CDEA867121E0}">
      <dsp:nvSpPr>
        <dsp:cNvPr id="0" name=""/>
        <dsp:cNvSpPr/>
      </dsp:nvSpPr>
      <dsp:spPr>
        <a:xfrm rot="9000000">
          <a:off x="2749836" y="3822883"/>
          <a:ext cx="542973" cy="40253"/>
        </a:xfrm>
        <a:custGeom>
          <a:avLst/>
          <a:gdLst/>
          <a:ahLst/>
          <a:cxnLst/>
          <a:rect l="0" t="0" r="0" b="0"/>
          <a:pathLst>
            <a:path>
              <a:moveTo>
                <a:pt x="0" y="20126"/>
              </a:moveTo>
              <a:lnTo>
                <a:pt x="542973" y="20126"/>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9000000">
        <a:off x="3007748" y="3829436"/>
        <a:ext cx="27148" cy="27148"/>
      </dsp:txXfrm>
    </dsp:sp>
    <dsp:sp modelId="{6FE8D59B-3012-4A8B-8FDF-E075DE97337B}">
      <dsp:nvSpPr>
        <dsp:cNvPr id="0" name=""/>
        <dsp:cNvSpPr/>
      </dsp:nvSpPr>
      <dsp:spPr>
        <a:xfrm>
          <a:off x="1100882" y="3527172"/>
          <a:ext cx="1806326" cy="1806326"/>
        </a:xfrm>
        <a:prstGeom prst="ellipse">
          <a:avLst/>
        </a:prstGeom>
        <a:gradFill rotWithShape="0">
          <a:gsLst>
            <a:gs pos="0">
              <a:schemeClr val="accent2">
                <a:hueOff val="4681519"/>
                <a:satOff val="-5839"/>
                <a:lumOff val="1373"/>
                <a:alphaOff val="0"/>
                <a:tint val="73000"/>
                <a:shade val="100000"/>
                <a:satMod val="150000"/>
              </a:schemeClr>
            </a:gs>
            <a:gs pos="25000">
              <a:schemeClr val="accent2">
                <a:hueOff val="4681519"/>
                <a:satOff val="-5839"/>
                <a:lumOff val="1373"/>
                <a:alphaOff val="0"/>
                <a:tint val="96000"/>
                <a:shade val="80000"/>
                <a:satMod val="105000"/>
              </a:schemeClr>
            </a:gs>
            <a:gs pos="38000">
              <a:schemeClr val="accent2">
                <a:hueOff val="4681519"/>
                <a:satOff val="-5839"/>
                <a:lumOff val="1373"/>
                <a:alphaOff val="0"/>
                <a:tint val="96000"/>
                <a:shade val="59000"/>
                <a:satMod val="120000"/>
              </a:schemeClr>
            </a:gs>
            <a:gs pos="55000">
              <a:schemeClr val="accent2">
                <a:hueOff val="4681519"/>
                <a:satOff val="-5839"/>
                <a:lumOff val="1373"/>
                <a:alphaOff val="0"/>
                <a:tint val="100000"/>
                <a:shade val="57000"/>
                <a:satMod val="120000"/>
              </a:schemeClr>
            </a:gs>
            <a:gs pos="80000">
              <a:schemeClr val="accent2">
                <a:hueOff val="4681519"/>
                <a:satOff val="-5839"/>
                <a:lumOff val="1373"/>
                <a:alphaOff val="0"/>
                <a:tint val="100000"/>
                <a:shade val="56000"/>
                <a:satMod val="145000"/>
              </a:schemeClr>
            </a:gs>
            <a:gs pos="88000">
              <a:schemeClr val="accent2">
                <a:hueOff val="4681519"/>
                <a:satOff val="-5839"/>
                <a:lumOff val="1373"/>
                <a:alphaOff val="0"/>
                <a:tint val="100000"/>
                <a:shade val="63000"/>
                <a:satMod val="160000"/>
              </a:schemeClr>
            </a:gs>
            <a:gs pos="100000">
              <a:schemeClr val="accent2">
                <a:hueOff val="4681519"/>
                <a:satOff val="-5839"/>
                <a:lumOff val="1373"/>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4681519"/>
              <a:satOff val="-5839"/>
              <a:lumOff val="1373"/>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a:t>When</a:t>
          </a:r>
        </a:p>
      </dsp:txBody>
      <dsp:txXfrm>
        <a:off x="1100882" y="3527172"/>
        <a:ext cx="1806326" cy="180632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0B7F93-E2F5-44E4-A0D1-6B4899A7C74A}">
      <dsp:nvSpPr>
        <dsp:cNvPr id="0" name=""/>
        <dsp:cNvSpPr/>
      </dsp:nvSpPr>
      <dsp:spPr>
        <a:xfrm>
          <a:off x="3303909" y="1933669"/>
          <a:ext cx="1469381" cy="1469381"/>
        </a:xfrm>
        <a:prstGeom prst="ellips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OH Challenge</a:t>
          </a:r>
          <a:endParaRPr lang="en-US" sz="1500" kern="1200" dirty="0"/>
        </a:p>
      </dsp:txBody>
      <dsp:txXfrm>
        <a:off x="3303909" y="1933669"/>
        <a:ext cx="1469381" cy="1469381"/>
      </dsp:txXfrm>
    </dsp:sp>
    <dsp:sp modelId="{53EF37BF-557A-464E-B36F-16D5D0F8425C}">
      <dsp:nvSpPr>
        <dsp:cNvPr id="0" name=""/>
        <dsp:cNvSpPr/>
      </dsp:nvSpPr>
      <dsp:spPr>
        <a:xfrm rot="16200000">
          <a:off x="3816594" y="1695291"/>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6200000">
        <a:off x="4027499" y="1700563"/>
        <a:ext cx="22200" cy="22200"/>
      </dsp:txXfrm>
    </dsp:sp>
    <dsp:sp modelId="{F69B2875-C4C6-4429-A28F-BFF0D19F95E8}">
      <dsp:nvSpPr>
        <dsp:cNvPr id="0" name=""/>
        <dsp:cNvSpPr/>
      </dsp:nvSpPr>
      <dsp:spPr>
        <a:xfrm>
          <a:off x="3303909" y="20276"/>
          <a:ext cx="1469381" cy="1469381"/>
        </a:xfrm>
        <a:prstGeom prst="ellipse">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Who</a:t>
          </a:r>
        </a:p>
      </dsp:txBody>
      <dsp:txXfrm>
        <a:off x="3303909" y="20276"/>
        <a:ext cx="1469381" cy="1469381"/>
      </dsp:txXfrm>
    </dsp:sp>
    <dsp:sp modelId="{89DD5572-7087-4511-BD5F-AF62CD15847F}">
      <dsp:nvSpPr>
        <dsp:cNvPr id="0" name=""/>
        <dsp:cNvSpPr/>
      </dsp:nvSpPr>
      <dsp:spPr>
        <a:xfrm>
          <a:off x="4773290" y="2651987"/>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984196" y="2657260"/>
        <a:ext cx="22200" cy="22200"/>
      </dsp:txXfrm>
    </dsp:sp>
    <dsp:sp modelId="{29E6A8F4-23A9-4204-8848-31967D0E832E}">
      <dsp:nvSpPr>
        <dsp:cNvPr id="0" name=""/>
        <dsp:cNvSpPr/>
      </dsp:nvSpPr>
      <dsp:spPr>
        <a:xfrm>
          <a:off x="5217302" y="1933669"/>
          <a:ext cx="1469381" cy="1469381"/>
        </a:xfrm>
        <a:prstGeom prst="ellipse">
          <a:avLst/>
        </a:prstGeom>
        <a:gradFill rotWithShape="0">
          <a:gsLst>
            <a:gs pos="0">
              <a:schemeClr val="accent2">
                <a:hueOff val="1560506"/>
                <a:satOff val="-1946"/>
                <a:lumOff val="458"/>
                <a:alphaOff val="0"/>
                <a:tint val="73000"/>
                <a:shade val="100000"/>
                <a:satMod val="150000"/>
              </a:schemeClr>
            </a:gs>
            <a:gs pos="25000">
              <a:schemeClr val="accent2">
                <a:hueOff val="1560506"/>
                <a:satOff val="-1946"/>
                <a:lumOff val="458"/>
                <a:alphaOff val="0"/>
                <a:tint val="96000"/>
                <a:shade val="80000"/>
                <a:satMod val="105000"/>
              </a:schemeClr>
            </a:gs>
            <a:gs pos="38000">
              <a:schemeClr val="accent2">
                <a:hueOff val="1560506"/>
                <a:satOff val="-1946"/>
                <a:lumOff val="458"/>
                <a:alphaOff val="0"/>
                <a:tint val="96000"/>
                <a:shade val="59000"/>
                <a:satMod val="120000"/>
              </a:schemeClr>
            </a:gs>
            <a:gs pos="55000">
              <a:schemeClr val="accent2">
                <a:hueOff val="1560506"/>
                <a:satOff val="-1946"/>
                <a:lumOff val="458"/>
                <a:alphaOff val="0"/>
                <a:tint val="100000"/>
                <a:shade val="57000"/>
                <a:satMod val="120000"/>
              </a:schemeClr>
            </a:gs>
            <a:gs pos="80000">
              <a:schemeClr val="accent2">
                <a:hueOff val="1560506"/>
                <a:satOff val="-1946"/>
                <a:lumOff val="458"/>
                <a:alphaOff val="0"/>
                <a:tint val="100000"/>
                <a:shade val="56000"/>
                <a:satMod val="145000"/>
              </a:schemeClr>
            </a:gs>
            <a:gs pos="88000">
              <a:schemeClr val="accent2">
                <a:hueOff val="1560506"/>
                <a:satOff val="-1946"/>
                <a:lumOff val="458"/>
                <a:alphaOff val="0"/>
                <a:tint val="100000"/>
                <a:shade val="63000"/>
                <a:satMod val="160000"/>
              </a:schemeClr>
            </a:gs>
            <a:gs pos="100000">
              <a:schemeClr val="accent2">
                <a:hueOff val="1560506"/>
                <a:satOff val="-1946"/>
                <a:lumOff val="458"/>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1560506"/>
              <a:satOff val="-1946"/>
              <a:lumOff val="458"/>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Where</a:t>
          </a:r>
        </a:p>
      </dsp:txBody>
      <dsp:txXfrm>
        <a:off x="5217302" y="1933669"/>
        <a:ext cx="1469381" cy="1469381"/>
      </dsp:txXfrm>
    </dsp:sp>
    <dsp:sp modelId="{219E8BB2-BD83-40A7-9705-CDEA867121E0}">
      <dsp:nvSpPr>
        <dsp:cNvPr id="0" name=""/>
        <dsp:cNvSpPr/>
      </dsp:nvSpPr>
      <dsp:spPr>
        <a:xfrm rot="5400000">
          <a:off x="3816594" y="3608684"/>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5400000">
        <a:off x="4027499" y="3613956"/>
        <a:ext cx="22200" cy="22200"/>
      </dsp:txXfrm>
    </dsp:sp>
    <dsp:sp modelId="{6FE8D59B-3012-4A8B-8FDF-E075DE97337B}">
      <dsp:nvSpPr>
        <dsp:cNvPr id="0" name=""/>
        <dsp:cNvSpPr/>
      </dsp:nvSpPr>
      <dsp:spPr>
        <a:xfrm>
          <a:off x="3303909" y="3847063"/>
          <a:ext cx="1469381" cy="1469381"/>
        </a:xfrm>
        <a:prstGeom prst="ellipse">
          <a:avLst/>
        </a:prstGeom>
        <a:gradFill rotWithShape="0">
          <a:gsLst>
            <a:gs pos="0">
              <a:schemeClr val="accent2">
                <a:hueOff val="3121013"/>
                <a:satOff val="-3893"/>
                <a:lumOff val="915"/>
                <a:alphaOff val="0"/>
                <a:tint val="73000"/>
                <a:shade val="100000"/>
                <a:satMod val="150000"/>
              </a:schemeClr>
            </a:gs>
            <a:gs pos="25000">
              <a:schemeClr val="accent2">
                <a:hueOff val="3121013"/>
                <a:satOff val="-3893"/>
                <a:lumOff val="915"/>
                <a:alphaOff val="0"/>
                <a:tint val="96000"/>
                <a:shade val="80000"/>
                <a:satMod val="105000"/>
              </a:schemeClr>
            </a:gs>
            <a:gs pos="38000">
              <a:schemeClr val="accent2">
                <a:hueOff val="3121013"/>
                <a:satOff val="-3893"/>
                <a:lumOff val="915"/>
                <a:alphaOff val="0"/>
                <a:tint val="96000"/>
                <a:shade val="59000"/>
                <a:satMod val="120000"/>
              </a:schemeClr>
            </a:gs>
            <a:gs pos="55000">
              <a:schemeClr val="accent2">
                <a:hueOff val="3121013"/>
                <a:satOff val="-3893"/>
                <a:lumOff val="915"/>
                <a:alphaOff val="0"/>
                <a:tint val="100000"/>
                <a:shade val="57000"/>
                <a:satMod val="120000"/>
              </a:schemeClr>
            </a:gs>
            <a:gs pos="80000">
              <a:schemeClr val="accent2">
                <a:hueOff val="3121013"/>
                <a:satOff val="-3893"/>
                <a:lumOff val="915"/>
                <a:alphaOff val="0"/>
                <a:tint val="100000"/>
                <a:shade val="56000"/>
                <a:satMod val="145000"/>
              </a:schemeClr>
            </a:gs>
            <a:gs pos="88000">
              <a:schemeClr val="accent2">
                <a:hueOff val="3121013"/>
                <a:satOff val="-3893"/>
                <a:lumOff val="915"/>
                <a:alphaOff val="0"/>
                <a:tint val="100000"/>
                <a:shade val="63000"/>
                <a:satMod val="160000"/>
              </a:schemeClr>
            </a:gs>
            <a:gs pos="100000">
              <a:schemeClr val="accent2">
                <a:hueOff val="3121013"/>
                <a:satOff val="-3893"/>
                <a:lumOff val="915"/>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3121013"/>
              <a:satOff val="-3893"/>
              <a:lumOff val="915"/>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When</a:t>
          </a:r>
        </a:p>
      </dsp:txBody>
      <dsp:txXfrm>
        <a:off x="3303909" y="3847063"/>
        <a:ext cx="1469381" cy="1469381"/>
      </dsp:txXfrm>
    </dsp:sp>
    <dsp:sp modelId="{141EFDDF-165A-4412-8657-4AD3F9C58067}">
      <dsp:nvSpPr>
        <dsp:cNvPr id="0" name=""/>
        <dsp:cNvSpPr/>
      </dsp:nvSpPr>
      <dsp:spPr>
        <a:xfrm rot="10800000">
          <a:off x="2859897" y="2651987"/>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070803" y="2657260"/>
        <a:ext cx="22200" cy="22200"/>
      </dsp:txXfrm>
    </dsp:sp>
    <dsp:sp modelId="{DDA90630-DE9F-4E84-8C42-93EA504F1AC4}">
      <dsp:nvSpPr>
        <dsp:cNvPr id="0" name=""/>
        <dsp:cNvSpPr/>
      </dsp:nvSpPr>
      <dsp:spPr>
        <a:xfrm>
          <a:off x="1390515" y="1933669"/>
          <a:ext cx="1469381" cy="1469381"/>
        </a:xfrm>
        <a:prstGeom prst="ellipse">
          <a:avLst/>
        </a:prstGeom>
        <a:gradFill rotWithShape="0">
          <a:gsLst>
            <a:gs pos="0">
              <a:schemeClr val="accent2">
                <a:hueOff val="4681519"/>
                <a:satOff val="-5839"/>
                <a:lumOff val="1373"/>
                <a:alphaOff val="0"/>
                <a:tint val="73000"/>
                <a:shade val="100000"/>
                <a:satMod val="150000"/>
              </a:schemeClr>
            </a:gs>
            <a:gs pos="25000">
              <a:schemeClr val="accent2">
                <a:hueOff val="4681519"/>
                <a:satOff val="-5839"/>
                <a:lumOff val="1373"/>
                <a:alphaOff val="0"/>
                <a:tint val="96000"/>
                <a:shade val="80000"/>
                <a:satMod val="105000"/>
              </a:schemeClr>
            </a:gs>
            <a:gs pos="38000">
              <a:schemeClr val="accent2">
                <a:hueOff val="4681519"/>
                <a:satOff val="-5839"/>
                <a:lumOff val="1373"/>
                <a:alphaOff val="0"/>
                <a:tint val="96000"/>
                <a:shade val="59000"/>
                <a:satMod val="120000"/>
              </a:schemeClr>
            </a:gs>
            <a:gs pos="55000">
              <a:schemeClr val="accent2">
                <a:hueOff val="4681519"/>
                <a:satOff val="-5839"/>
                <a:lumOff val="1373"/>
                <a:alphaOff val="0"/>
                <a:tint val="100000"/>
                <a:shade val="57000"/>
                <a:satMod val="120000"/>
              </a:schemeClr>
            </a:gs>
            <a:gs pos="80000">
              <a:schemeClr val="accent2">
                <a:hueOff val="4681519"/>
                <a:satOff val="-5839"/>
                <a:lumOff val="1373"/>
                <a:alphaOff val="0"/>
                <a:tint val="100000"/>
                <a:shade val="56000"/>
                <a:satMod val="145000"/>
              </a:schemeClr>
            </a:gs>
            <a:gs pos="88000">
              <a:schemeClr val="accent2">
                <a:hueOff val="4681519"/>
                <a:satOff val="-5839"/>
                <a:lumOff val="1373"/>
                <a:alphaOff val="0"/>
                <a:tint val="100000"/>
                <a:shade val="63000"/>
                <a:satMod val="160000"/>
              </a:schemeClr>
            </a:gs>
            <a:gs pos="100000">
              <a:schemeClr val="accent2">
                <a:hueOff val="4681519"/>
                <a:satOff val="-5839"/>
                <a:lumOff val="1373"/>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4681519"/>
              <a:satOff val="-5839"/>
              <a:lumOff val="1373"/>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How</a:t>
          </a:r>
        </a:p>
      </dsp:txBody>
      <dsp:txXfrm>
        <a:off x="1390515" y="1933669"/>
        <a:ext cx="1469381" cy="1469381"/>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0B7F93-E2F5-44E4-A0D1-6B4899A7C74A}">
      <dsp:nvSpPr>
        <dsp:cNvPr id="0" name=""/>
        <dsp:cNvSpPr/>
      </dsp:nvSpPr>
      <dsp:spPr>
        <a:xfrm>
          <a:off x="3243895" y="2071197"/>
          <a:ext cx="1589409" cy="1589409"/>
        </a:xfrm>
        <a:prstGeom prst="ellips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OH Challenge</a:t>
          </a:r>
          <a:endParaRPr lang="en-US" sz="1700" kern="1200" dirty="0"/>
        </a:p>
      </dsp:txBody>
      <dsp:txXfrm>
        <a:off x="3243895" y="2071197"/>
        <a:ext cx="1589409" cy="1589409"/>
      </dsp:txXfrm>
    </dsp:sp>
    <dsp:sp modelId="{53EF37BF-557A-464E-B36F-16D5D0F8425C}">
      <dsp:nvSpPr>
        <dsp:cNvPr id="0" name=""/>
        <dsp:cNvSpPr/>
      </dsp:nvSpPr>
      <dsp:spPr>
        <a:xfrm rot="16200000">
          <a:off x="3798962" y="1813849"/>
          <a:ext cx="479274" cy="35419"/>
        </a:xfrm>
        <a:custGeom>
          <a:avLst/>
          <a:gdLst/>
          <a:ahLst/>
          <a:cxnLst/>
          <a:rect l="0" t="0" r="0" b="0"/>
          <a:pathLst>
            <a:path>
              <a:moveTo>
                <a:pt x="0" y="17709"/>
              </a:moveTo>
              <a:lnTo>
                <a:pt x="479274" y="17709"/>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6200000">
        <a:off x="4026618" y="1819578"/>
        <a:ext cx="23963" cy="23963"/>
      </dsp:txXfrm>
    </dsp:sp>
    <dsp:sp modelId="{F69B2875-C4C6-4429-A28F-BFF0D19F95E8}">
      <dsp:nvSpPr>
        <dsp:cNvPr id="0" name=""/>
        <dsp:cNvSpPr/>
      </dsp:nvSpPr>
      <dsp:spPr>
        <a:xfrm>
          <a:off x="3243895" y="2512"/>
          <a:ext cx="1589409" cy="1589409"/>
        </a:xfrm>
        <a:prstGeom prst="ellipse">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t>Who</a:t>
          </a:r>
        </a:p>
      </dsp:txBody>
      <dsp:txXfrm>
        <a:off x="3243895" y="2512"/>
        <a:ext cx="1589409" cy="1589409"/>
      </dsp:txXfrm>
    </dsp:sp>
    <dsp:sp modelId="{89DD5572-7087-4511-BD5F-AF62CD15847F}">
      <dsp:nvSpPr>
        <dsp:cNvPr id="0" name=""/>
        <dsp:cNvSpPr/>
      </dsp:nvSpPr>
      <dsp:spPr>
        <a:xfrm rot="20520000">
          <a:off x="4782680" y="2528562"/>
          <a:ext cx="479274" cy="35419"/>
        </a:xfrm>
        <a:custGeom>
          <a:avLst/>
          <a:gdLst/>
          <a:ahLst/>
          <a:cxnLst/>
          <a:rect l="0" t="0" r="0" b="0"/>
          <a:pathLst>
            <a:path>
              <a:moveTo>
                <a:pt x="0" y="17709"/>
              </a:moveTo>
              <a:lnTo>
                <a:pt x="479274" y="17709"/>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20520000">
        <a:off x="5010336" y="2534291"/>
        <a:ext cx="23963" cy="23963"/>
      </dsp:txXfrm>
    </dsp:sp>
    <dsp:sp modelId="{29E6A8F4-23A9-4204-8848-31967D0E832E}">
      <dsp:nvSpPr>
        <dsp:cNvPr id="0" name=""/>
        <dsp:cNvSpPr/>
      </dsp:nvSpPr>
      <dsp:spPr>
        <a:xfrm>
          <a:off x="5211331" y="1431938"/>
          <a:ext cx="1589409" cy="1589409"/>
        </a:xfrm>
        <a:prstGeom prst="ellipse">
          <a:avLst/>
        </a:prstGeom>
        <a:gradFill rotWithShape="0">
          <a:gsLst>
            <a:gs pos="0">
              <a:schemeClr val="accent2">
                <a:hueOff val="1170380"/>
                <a:satOff val="-1460"/>
                <a:lumOff val="343"/>
                <a:alphaOff val="0"/>
                <a:tint val="73000"/>
                <a:shade val="100000"/>
                <a:satMod val="150000"/>
              </a:schemeClr>
            </a:gs>
            <a:gs pos="25000">
              <a:schemeClr val="accent2">
                <a:hueOff val="1170380"/>
                <a:satOff val="-1460"/>
                <a:lumOff val="343"/>
                <a:alphaOff val="0"/>
                <a:tint val="96000"/>
                <a:shade val="80000"/>
                <a:satMod val="105000"/>
              </a:schemeClr>
            </a:gs>
            <a:gs pos="38000">
              <a:schemeClr val="accent2">
                <a:hueOff val="1170380"/>
                <a:satOff val="-1460"/>
                <a:lumOff val="343"/>
                <a:alphaOff val="0"/>
                <a:tint val="96000"/>
                <a:shade val="59000"/>
                <a:satMod val="120000"/>
              </a:schemeClr>
            </a:gs>
            <a:gs pos="55000">
              <a:schemeClr val="accent2">
                <a:hueOff val="1170380"/>
                <a:satOff val="-1460"/>
                <a:lumOff val="343"/>
                <a:alphaOff val="0"/>
                <a:tint val="100000"/>
                <a:shade val="57000"/>
                <a:satMod val="120000"/>
              </a:schemeClr>
            </a:gs>
            <a:gs pos="80000">
              <a:schemeClr val="accent2">
                <a:hueOff val="1170380"/>
                <a:satOff val="-1460"/>
                <a:lumOff val="343"/>
                <a:alphaOff val="0"/>
                <a:tint val="100000"/>
                <a:shade val="56000"/>
                <a:satMod val="145000"/>
              </a:schemeClr>
            </a:gs>
            <a:gs pos="88000">
              <a:schemeClr val="accent2">
                <a:hueOff val="1170380"/>
                <a:satOff val="-1460"/>
                <a:lumOff val="343"/>
                <a:alphaOff val="0"/>
                <a:tint val="100000"/>
                <a:shade val="63000"/>
                <a:satMod val="160000"/>
              </a:schemeClr>
            </a:gs>
            <a:gs pos="100000">
              <a:schemeClr val="accent2">
                <a:hueOff val="1170380"/>
                <a:satOff val="-1460"/>
                <a:lumOff val="343"/>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1170380"/>
              <a:satOff val="-1460"/>
              <a:lumOff val="343"/>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t>Where</a:t>
          </a:r>
        </a:p>
      </dsp:txBody>
      <dsp:txXfrm>
        <a:off x="5211331" y="1431938"/>
        <a:ext cx="1589409" cy="1589409"/>
      </dsp:txXfrm>
    </dsp:sp>
    <dsp:sp modelId="{219E8BB2-BD83-40A7-9705-CDEA867121E0}">
      <dsp:nvSpPr>
        <dsp:cNvPr id="0" name=""/>
        <dsp:cNvSpPr/>
      </dsp:nvSpPr>
      <dsp:spPr>
        <a:xfrm rot="3240000">
          <a:off x="4406933" y="3684992"/>
          <a:ext cx="479274" cy="35419"/>
        </a:xfrm>
        <a:custGeom>
          <a:avLst/>
          <a:gdLst/>
          <a:ahLst/>
          <a:cxnLst/>
          <a:rect l="0" t="0" r="0" b="0"/>
          <a:pathLst>
            <a:path>
              <a:moveTo>
                <a:pt x="0" y="17709"/>
              </a:moveTo>
              <a:lnTo>
                <a:pt x="479274" y="17709"/>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3240000">
        <a:off x="4634589" y="3690721"/>
        <a:ext cx="23963" cy="23963"/>
      </dsp:txXfrm>
    </dsp:sp>
    <dsp:sp modelId="{6FE8D59B-3012-4A8B-8FDF-E075DE97337B}">
      <dsp:nvSpPr>
        <dsp:cNvPr id="0" name=""/>
        <dsp:cNvSpPr/>
      </dsp:nvSpPr>
      <dsp:spPr>
        <a:xfrm>
          <a:off x="4459837" y="3744798"/>
          <a:ext cx="1589409" cy="1589409"/>
        </a:xfrm>
        <a:prstGeom prst="ellipse">
          <a:avLst/>
        </a:prstGeom>
        <a:gradFill rotWithShape="0">
          <a:gsLst>
            <a:gs pos="0">
              <a:schemeClr val="accent2">
                <a:hueOff val="2340759"/>
                <a:satOff val="-2919"/>
                <a:lumOff val="686"/>
                <a:alphaOff val="0"/>
                <a:tint val="73000"/>
                <a:shade val="100000"/>
                <a:satMod val="150000"/>
              </a:schemeClr>
            </a:gs>
            <a:gs pos="25000">
              <a:schemeClr val="accent2">
                <a:hueOff val="2340759"/>
                <a:satOff val="-2919"/>
                <a:lumOff val="686"/>
                <a:alphaOff val="0"/>
                <a:tint val="96000"/>
                <a:shade val="80000"/>
                <a:satMod val="105000"/>
              </a:schemeClr>
            </a:gs>
            <a:gs pos="38000">
              <a:schemeClr val="accent2">
                <a:hueOff val="2340759"/>
                <a:satOff val="-2919"/>
                <a:lumOff val="686"/>
                <a:alphaOff val="0"/>
                <a:tint val="96000"/>
                <a:shade val="59000"/>
                <a:satMod val="120000"/>
              </a:schemeClr>
            </a:gs>
            <a:gs pos="55000">
              <a:schemeClr val="accent2">
                <a:hueOff val="2340759"/>
                <a:satOff val="-2919"/>
                <a:lumOff val="686"/>
                <a:alphaOff val="0"/>
                <a:tint val="100000"/>
                <a:shade val="57000"/>
                <a:satMod val="120000"/>
              </a:schemeClr>
            </a:gs>
            <a:gs pos="80000">
              <a:schemeClr val="accent2">
                <a:hueOff val="2340759"/>
                <a:satOff val="-2919"/>
                <a:lumOff val="686"/>
                <a:alphaOff val="0"/>
                <a:tint val="100000"/>
                <a:shade val="56000"/>
                <a:satMod val="145000"/>
              </a:schemeClr>
            </a:gs>
            <a:gs pos="88000">
              <a:schemeClr val="accent2">
                <a:hueOff val="2340759"/>
                <a:satOff val="-2919"/>
                <a:lumOff val="686"/>
                <a:alphaOff val="0"/>
                <a:tint val="100000"/>
                <a:shade val="63000"/>
                <a:satMod val="160000"/>
              </a:schemeClr>
            </a:gs>
            <a:gs pos="100000">
              <a:schemeClr val="accent2">
                <a:hueOff val="2340759"/>
                <a:satOff val="-2919"/>
                <a:lumOff val="686"/>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2340759"/>
              <a:satOff val="-2919"/>
              <a:lumOff val="686"/>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t>When</a:t>
          </a:r>
        </a:p>
      </dsp:txBody>
      <dsp:txXfrm>
        <a:off x="4459837" y="3744798"/>
        <a:ext cx="1589409" cy="1589409"/>
      </dsp:txXfrm>
    </dsp:sp>
    <dsp:sp modelId="{141EFDDF-165A-4412-8657-4AD3F9C58067}">
      <dsp:nvSpPr>
        <dsp:cNvPr id="0" name=""/>
        <dsp:cNvSpPr/>
      </dsp:nvSpPr>
      <dsp:spPr>
        <a:xfrm rot="7560000">
          <a:off x="3190991" y="3684992"/>
          <a:ext cx="479274" cy="35419"/>
        </a:xfrm>
        <a:custGeom>
          <a:avLst/>
          <a:gdLst/>
          <a:ahLst/>
          <a:cxnLst/>
          <a:rect l="0" t="0" r="0" b="0"/>
          <a:pathLst>
            <a:path>
              <a:moveTo>
                <a:pt x="0" y="17709"/>
              </a:moveTo>
              <a:lnTo>
                <a:pt x="479274" y="17709"/>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7560000">
        <a:off x="3418646" y="3690721"/>
        <a:ext cx="23963" cy="23963"/>
      </dsp:txXfrm>
    </dsp:sp>
    <dsp:sp modelId="{DDA90630-DE9F-4E84-8C42-93EA504F1AC4}">
      <dsp:nvSpPr>
        <dsp:cNvPr id="0" name=""/>
        <dsp:cNvSpPr/>
      </dsp:nvSpPr>
      <dsp:spPr>
        <a:xfrm>
          <a:off x="2027952" y="3744798"/>
          <a:ext cx="1589409" cy="1589409"/>
        </a:xfrm>
        <a:prstGeom prst="ellipse">
          <a:avLst/>
        </a:prstGeom>
        <a:gradFill rotWithShape="0">
          <a:gsLst>
            <a:gs pos="0">
              <a:schemeClr val="accent2">
                <a:hueOff val="3511139"/>
                <a:satOff val="-4379"/>
                <a:lumOff val="1030"/>
                <a:alphaOff val="0"/>
                <a:tint val="73000"/>
                <a:shade val="100000"/>
                <a:satMod val="150000"/>
              </a:schemeClr>
            </a:gs>
            <a:gs pos="25000">
              <a:schemeClr val="accent2">
                <a:hueOff val="3511139"/>
                <a:satOff val="-4379"/>
                <a:lumOff val="1030"/>
                <a:alphaOff val="0"/>
                <a:tint val="96000"/>
                <a:shade val="80000"/>
                <a:satMod val="105000"/>
              </a:schemeClr>
            </a:gs>
            <a:gs pos="38000">
              <a:schemeClr val="accent2">
                <a:hueOff val="3511139"/>
                <a:satOff val="-4379"/>
                <a:lumOff val="1030"/>
                <a:alphaOff val="0"/>
                <a:tint val="96000"/>
                <a:shade val="59000"/>
                <a:satMod val="120000"/>
              </a:schemeClr>
            </a:gs>
            <a:gs pos="55000">
              <a:schemeClr val="accent2">
                <a:hueOff val="3511139"/>
                <a:satOff val="-4379"/>
                <a:lumOff val="1030"/>
                <a:alphaOff val="0"/>
                <a:tint val="100000"/>
                <a:shade val="57000"/>
                <a:satMod val="120000"/>
              </a:schemeClr>
            </a:gs>
            <a:gs pos="80000">
              <a:schemeClr val="accent2">
                <a:hueOff val="3511139"/>
                <a:satOff val="-4379"/>
                <a:lumOff val="1030"/>
                <a:alphaOff val="0"/>
                <a:tint val="100000"/>
                <a:shade val="56000"/>
                <a:satMod val="145000"/>
              </a:schemeClr>
            </a:gs>
            <a:gs pos="88000">
              <a:schemeClr val="accent2">
                <a:hueOff val="3511139"/>
                <a:satOff val="-4379"/>
                <a:lumOff val="1030"/>
                <a:alphaOff val="0"/>
                <a:tint val="100000"/>
                <a:shade val="63000"/>
                <a:satMod val="160000"/>
              </a:schemeClr>
            </a:gs>
            <a:gs pos="100000">
              <a:schemeClr val="accent2">
                <a:hueOff val="3511139"/>
                <a:satOff val="-4379"/>
                <a:lumOff val="103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3511139"/>
              <a:satOff val="-4379"/>
              <a:lumOff val="103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t>How</a:t>
          </a:r>
        </a:p>
      </dsp:txBody>
      <dsp:txXfrm>
        <a:off x="2027952" y="3744798"/>
        <a:ext cx="1589409" cy="1589409"/>
      </dsp:txXfrm>
    </dsp:sp>
    <dsp:sp modelId="{75CEDCFB-2567-41F2-AE79-58A5C58EFAA8}">
      <dsp:nvSpPr>
        <dsp:cNvPr id="0" name=""/>
        <dsp:cNvSpPr/>
      </dsp:nvSpPr>
      <dsp:spPr>
        <a:xfrm rot="11880000">
          <a:off x="2815244" y="2528562"/>
          <a:ext cx="479274" cy="35419"/>
        </a:xfrm>
        <a:custGeom>
          <a:avLst/>
          <a:gdLst/>
          <a:ahLst/>
          <a:cxnLst/>
          <a:rect l="0" t="0" r="0" b="0"/>
          <a:pathLst>
            <a:path>
              <a:moveTo>
                <a:pt x="0" y="17709"/>
              </a:moveTo>
              <a:lnTo>
                <a:pt x="479274" y="17709"/>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1880000">
        <a:off x="3042900" y="2534291"/>
        <a:ext cx="23963" cy="23963"/>
      </dsp:txXfrm>
    </dsp:sp>
    <dsp:sp modelId="{A259AE1A-FFDB-4460-8783-2497BE81AEFE}">
      <dsp:nvSpPr>
        <dsp:cNvPr id="0" name=""/>
        <dsp:cNvSpPr/>
      </dsp:nvSpPr>
      <dsp:spPr>
        <a:xfrm>
          <a:off x="1276458" y="1431938"/>
          <a:ext cx="1589409" cy="1589409"/>
        </a:xfrm>
        <a:prstGeom prst="ellipse">
          <a:avLst/>
        </a:prstGeom>
        <a:gradFill rotWithShape="0">
          <a:gsLst>
            <a:gs pos="0">
              <a:schemeClr val="accent2">
                <a:hueOff val="4681519"/>
                <a:satOff val="-5839"/>
                <a:lumOff val="1373"/>
                <a:alphaOff val="0"/>
                <a:tint val="73000"/>
                <a:shade val="100000"/>
                <a:satMod val="150000"/>
              </a:schemeClr>
            </a:gs>
            <a:gs pos="25000">
              <a:schemeClr val="accent2">
                <a:hueOff val="4681519"/>
                <a:satOff val="-5839"/>
                <a:lumOff val="1373"/>
                <a:alphaOff val="0"/>
                <a:tint val="96000"/>
                <a:shade val="80000"/>
                <a:satMod val="105000"/>
              </a:schemeClr>
            </a:gs>
            <a:gs pos="38000">
              <a:schemeClr val="accent2">
                <a:hueOff val="4681519"/>
                <a:satOff val="-5839"/>
                <a:lumOff val="1373"/>
                <a:alphaOff val="0"/>
                <a:tint val="96000"/>
                <a:shade val="59000"/>
                <a:satMod val="120000"/>
              </a:schemeClr>
            </a:gs>
            <a:gs pos="55000">
              <a:schemeClr val="accent2">
                <a:hueOff val="4681519"/>
                <a:satOff val="-5839"/>
                <a:lumOff val="1373"/>
                <a:alphaOff val="0"/>
                <a:tint val="100000"/>
                <a:shade val="57000"/>
                <a:satMod val="120000"/>
              </a:schemeClr>
            </a:gs>
            <a:gs pos="80000">
              <a:schemeClr val="accent2">
                <a:hueOff val="4681519"/>
                <a:satOff val="-5839"/>
                <a:lumOff val="1373"/>
                <a:alphaOff val="0"/>
                <a:tint val="100000"/>
                <a:shade val="56000"/>
                <a:satMod val="145000"/>
              </a:schemeClr>
            </a:gs>
            <a:gs pos="88000">
              <a:schemeClr val="accent2">
                <a:hueOff val="4681519"/>
                <a:satOff val="-5839"/>
                <a:lumOff val="1373"/>
                <a:alphaOff val="0"/>
                <a:tint val="100000"/>
                <a:shade val="63000"/>
                <a:satMod val="160000"/>
              </a:schemeClr>
            </a:gs>
            <a:gs pos="100000">
              <a:schemeClr val="accent2">
                <a:hueOff val="4681519"/>
                <a:satOff val="-5839"/>
                <a:lumOff val="1373"/>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4681519"/>
              <a:satOff val="-5839"/>
              <a:lumOff val="1373"/>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t>What </a:t>
          </a:r>
        </a:p>
      </dsp:txBody>
      <dsp:txXfrm>
        <a:off x="1276458" y="1431938"/>
        <a:ext cx="1589409" cy="1589409"/>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0B7F93-E2F5-44E4-A0D1-6B4899A7C74A}">
      <dsp:nvSpPr>
        <dsp:cNvPr id="0" name=""/>
        <dsp:cNvSpPr/>
      </dsp:nvSpPr>
      <dsp:spPr>
        <a:xfrm>
          <a:off x="3303909" y="1933669"/>
          <a:ext cx="1469381" cy="1469381"/>
        </a:xfrm>
        <a:prstGeom prst="ellips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OH Challenge</a:t>
          </a:r>
          <a:endParaRPr lang="en-US" sz="1500" kern="1200" dirty="0"/>
        </a:p>
      </dsp:txBody>
      <dsp:txXfrm>
        <a:off x="3303909" y="1933669"/>
        <a:ext cx="1469381" cy="1469381"/>
      </dsp:txXfrm>
    </dsp:sp>
    <dsp:sp modelId="{53EF37BF-557A-464E-B36F-16D5D0F8425C}">
      <dsp:nvSpPr>
        <dsp:cNvPr id="0" name=""/>
        <dsp:cNvSpPr/>
      </dsp:nvSpPr>
      <dsp:spPr>
        <a:xfrm rot="16200000">
          <a:off x="3816594" y="1695291"/>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6200000">
        <a:off x="4027499" y="1700563"/>
        <a:ext cx="22200" cy="22200"/>
      </dsp:txXfrm>
    </dsp:sp>
    <dsp:sp modelId="{F69B2875-C4C6-4429-A28F-BFF0D19F95E8}">
      <dsp:nvSpPr>
        <dsp:cNvPr id="0" name=""/>
        <dsp:cNvSpPr/>
      </dsp:nvSpPr>
      <dsp:spPr>
        <a:xfrm>
          <a:off x="3303909" y="20276"/>
          <a:ext cx="1469381" cy="1469381"/>
        </a:xfrm>
        <a:prstGeom prst="ellipse">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Who</a:t>
          </a:r>
        </a:p>
      </dsp:txBody>
      <dsp:txXfrm>
        <a:off x="3303909" y="20276"/>
        <a:ext cx="1469381" cy="1469381"/>
      </dsp:txXfrm>
    </dsp:sp>
    <dsp:sp modelId="{89DD5572-7087-4511-BD5F-AF62CD15847F}">
      <dsp:nvSpPr>
        <dsp:cNvPr id="0" name=""/>
        <dsp:cNvSpPr/>
      </dsp:nvSpPr>
      <dsp:spPr>
        <a:xfrm rot="19800000">
          <a:off x="4645117" y="2173639"/>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9800000">
        <a:off x="4856023" y="2178911"/>
        <a:ext cx="22200" cy="22200"/>
      </dsp:txXfrm>
    </dsp:sp>
    <dsp:sp modelId="{29E6A8F4-23A9-4204-8848-31967D0E832E}">
      <dsp:nvSpPr>
        <dsp:cNvPr id="0" name=""/>
        <dsp:cNvSpPr/>
      </dsp:nvSpPr>
      <dsp:spPr>
        <a:xfrm>
          <a:off x="4960956" y="976973"/>
          <a:ext cx="1469381" cy="1469381"/>
        </a:xfrm>
        <a:prstGeom prst="ellipse">
          <a:avLst/>
        </a:prstGeom>
        <a:gradFill rotWithShape="0">
          <a:gsLst>
            <a:gs pos="0">
              <a:schemeClr val="accent2">
                <a:hueOff val="936304"/>
                <a:satOff val="-1168"/>
                <a:lumOff val="275"/>
                <a:alphaOff val="0"/>
                <a:tint val="73000"/>
                <a:shade val="100000"/>
                <a:satMod val="150000"/>
              </a:schemeClr>
            </a:gs>
            <a:gs pos="25000">
              <a:schemeClr val="accent2">
                <a:hueOff val="936304"/>
                <a:satOff val="-1168"/>
                <a:lumOff val="275"/>
                <a:alphaOff val="0"/>
                <a:tint val="96000"/>
                <a:shade val="80000"/>
                <a:satMod val="105000"/>
              </a:schemeClr>
            </a:gs>
            <a:gs pos="38000">
              <a:schemeClr val="accent2">
                <a:hueOff val="936304"/>
                <a:satOff val="-1168"/>
                <a:lumOff val="275"/>
                <a:alphaOff val="0"/>
                <a:tint val="96000"/>
                <a:shade val="59000"/>
                <a:satMod val="120000"/>
              </a:schemeClr>
            </a:gs>
            <a:gs pos="55000">
              <a:schemeClr val="accent2">
                <a:hueOff val="936304"/>
                <a:satOff val="-1168"/>
                <a:lumOff val="275"/>
                <a:alphaOff val="0"/>
                <a:tint val="100000"/>
                <a:shade val="57000"/>
                <a:satMod val="120000"/>
              </a:schemeClr>
            </a:gs>
            <a:gs pos="80000">
              <a:schemeClr val="accent2">
                <a:hueOff val="936304"/>
                <a:satOff val="-1168"/>
                <a:lumOff val="275"/>
                <a:alphaOff val="0"/>
                <a:tint val="100000"/>
                <a:shade val="56000"/>
                <a:satMod val="145000"/>
              </a:schemeClr>
            </a:gs>
            <a:gs pos="88000">
              <a:schemeClr val="accent2">
                <a:hueOff val="936304"/>
                <a:satOff val="-1168"/>
                <a:lumOff val="275"/>
                <a:alphaOff val="0"/>
                <a:tint val="100000"/>
                <a:shade val="63000"/>
                <a:satMod val="160000"/>
              </a:schemeClr>
            </a:gs>
            <a:gs pos="100000">
              <a:schemeClr val="accent2">
                <a:hueOff val="936304"/>
                <a:satOff val="-1168"/>
                <a:lumOff val="275"/>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936304"/>
              <a:satOff val="-1168"/>
              <a:lumOff val="275"/>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Where</a:t>
          </a:r>
        </a:p>
      </dsp:txBody>
      <dsp:txXfrm>
        <a:off x="4960956" y="976973"/>
        <a:ext cx="1469381" cy="1469381"/>
      </dsp:txXfrm>
    </dsp:sp>
    <dsp:sp modelId="{219E8BB2-BD83-40A7-9705-CDEA867121E0}">
      <dsp:nvSpPr>
        <dsp:cNvPr id="0" name=""/>
        <dsp:cNvSpPr/>
      </dsp:nvSpPr>
      <dsp:spPr>
        <a:xfrm rot="1800000">
          <a:off x="4645117" y="3130336"/>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800000">
        <a:off x="4856023" y="3135608"/>
        <a:ext cx="22200" cy="22200"/>
      </dsp:txXfrm>
    </dsp:sp>
    <dsp:sp modelId="{6FE8D59B-3012-4A8B-8FDF-E075DE97337B}">
      <dsp:nvSpPr>
        <dsp:cNvPr id="0" name=""/>
        <dsp:cNvSpPr/>
      </dsp:nvSpPr>
      <dsp:spPr>
        <a:xfrm>
          <a:off x="4960956" y="2890366"/>
          <a:ext cx="1469381" cy="1469381"/>
        </a:xfrm>
        <a:prstGeom prst="ellipse">
          <a:avLst/>
        </a:prstGeom>
        <a:gradFill rotWithShape="0">
          <a:gsLst>
            <a:gs pos="0">
              <a:schemeClr val="accent2">
                <a:hueOff val="1872608"/>
                <a:satOff val="-2336"/>
                <a:lumOff val="549"/>
                <a:alphaOff val="0"/>
                <a:tint val="73000"/>
                <a:shade val="100000"/>
                <a:satMod val="150000"/>
              </a:schemeClr>
            </a:gs>
            <a:gs pos="25000">
              <a:schemeClr val="accent2">
                <a:hueOff val="1872608"/>
                <a:satOff val="-2336"/>
                <a:lumOff val="549"/>
                <a:alphaOff val="0"/>
                <a:tint val="96000"/>
                <a:shade val="80000"/>
                <a:satMod val="105000"/>
              </a:schemeClr>
            </a:gs>
            <a:gs pos="38000">
              <a:schemeClr val="accent2">
                <a:hueOff val="1872608"/>
                <a:satOff val="-2336"/>
                <a:lumOff val="549"/>
                <a:alphaOff val="0"/>
                <a:tint val="96000"/>
                <a:shade val="59000"/>
                <a:satMod val="120000"/>
              </a:schemeClr>
            </a:gs>
            <a:gs pos="55000">
              <a:schemeClr val="accent2">
                <a:hueOff val="1872608"/>
                <a:satOff val="-2336"/>
                <a:lumOff val="549"/>
                <a:alphaOff val="0"/>
                <a:tint val="100000"/>
                <a:shade val="57000"/>
                <a:satMod val="120000"/>
              </a:schemeClr>
            </a:gs>
            <a:gs pos="80000">
              <a:schemeClr val="accent2">
                <a:hueOff val="1872608"/>
                <a:satOff val="-2336"/>
                <a:lumOff val="549"/>
                <a:alphaOff val="0"/>
                <a:tint val="100000"/>
                <a:shade val="56000"/>
                <a:satMod val="145000"/>
              </a:schemeClr>
            </a:gs>
            <a:gs pos="88000">
              <a:schemeClr val="accent2">
                <a:hueOff val="1872608"/>
                <a:satOff val="-2336"/>
                <a:lumOff val="549"/>
                <a:alphaOff val="0"/>
                <a:tint val="100000"/>
                <a:shade val="63000"/>
                <a:satMod val="160000"/>
              </a:schemeClr>
            </a:gs>
            <a:gs pos="100000">
              <a:schemeClr val="accent2">
                <a:hueOff val="1872608"/>
                <a:satOff val="-2336"/>
                <a:lumOff val="549"/>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1872608"/>
              <a:satOff val="-2336"/>
              <a:lumOff val="549"/>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When</a:t>
          </a:r>
        </a:p>
      </dsp:txBody>
      <dsp:txXfrm>
        <a:off x="4960956" y="2890366"/>
        <a:ext cx="1469381" cy="1469381"/>
      </dsp:txXfrm>
    </dsp:sp>
    <dsp:sp modelId="{141EFDDF-165A-4412-8657-4AD3F9C58067}">
      <dsp:nvSpPr>
        <dsp:cNvPr id="0" name=""/>
        <dsp:cNvSpPr/>
      </dsp:nvSpPr>
      <dsp:spPr>
        <a:xfrm rot="5400000">
          <a:off x="3816594" y="3608684"/>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5400000">
        <a:off x="4027499" y="3613956"/>
        <a:ext cx="22200" cy="22200"/>
      </dsp:txXfrm>
    </dsp:sp>
    <dsp:sp modelId="{DDA90630-DE9F-4E84-8C42-93EA504F1AC4}">
      <dsp:nvSpPr>
        <dsp:cNvPr id="0" name=""/>
        <dsp:cNvSpPr/>
      </dsp:nvSpPr>
      <dsp:spPr>
        <a:xfrm>
          <a:off x="3303909" y="3847063"/>
          <a:ext cx="1469381" cy="1469381"/>
        </a:xfrm>
        <a:prstGeom prst="ellipse">
          <a:avLst/>
        </a:prstGeom>
        <a:gradFill rotWithShape="0">
          <a:gsLst>
            <a:gs pos="0">
              <a:schemeClr val="accent2">
                <a:hueOff val="2808911"/>
                <a:satOff val="-3503"/>
                <a:lumOff val="824"/>
                <a:alphaOff val="0"/>
                <a:tint val="73000"/>
                <a:shade val="100000"/>
                <a:satMod val="150000"/>
              </a:schemeClr>
            </a:gs>
            <a:gs pos="25000">
              <a:schemeClr val="accent2">
                <a:hueOff val="2808911"/>
                <a:satOff val="-3503"/>
                <a:lumOff val="824"/>
                <a:alphaOff val="0"/>
                <a:tint val="96000"/>
                <a:shade val="80000"/>
                <a:satMod val="105000"/>
              </a:schemeClr>
            </a:gs>
            <a:gs pos="38000">
              <a:schemeClr val="accent2">
                <a:hueOff val="2808911"/>
                <a:satOff val="-3503"/>
                <a:lumOff val="824"/>
                <a:alphaOff val="0"/>
                <a:tint val="96000"/>
                <a:shade val="59000"/>
                <a:satMod val="120000"/>
              </a:schemeClr>
            </a:gs>
            <a:gs pos="55000">
              <a:schemeClr val="accent2">
                <a:hueOff val="2808911"/>
                <a:satOff val="-3503"/>
                <a:lumOff val="824"/>
                <a:alphaOff val="0"/>
                <a:tint val="100000"/>
                <a:shade val="57000"/>
                <a:satMod val="120000"/>
              </a:schemeClr>
            </a:gs>
            <a:gs pos="80000">
              <a:schemeClr val="accent2">
                <a:hueOff val="2808911"/>
                <a:satOff val="-3503"/>
                <a:lumOff val="824"/>
                <a:alphaOff val="0"/>
                <a:tint val="100000"/>
                <a:shade val="56000"/>
                <a:satMod val="145000"/>
              </a:schemeClr>
            </a:gs>
            <a:gs pos="88000">
              <a:schemeClr val="accent2">
                <a:hueOff val="2808911"/>
                <a:satOff val="-3503"/>
                <a:lumOff val="824"/>
                <a:alphaOff val="0"/>
                <a:tint val="100000"/>
                <a:shade val="63000"/>
                <a:satMod val="160000"/>
              </a:schemeClr>
            </a:gs>
            <a:gs pos="100000">
              <a:schemeClr val="accent2">
                <a:hueOff val="2808911"/>
                <a:satOff val="-3503"/>
                <a:lumOff val="824"/>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2808911"/>
              <a:satOff val="-3503"/>
              <a:lumOff val="824"/>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How</a:t>
          </a:r>
        </a:p>
      </dsp:txBody>
      <dsp:txXfrm>
        <a:off x="3303909" y="3847063"/>
        <a:ext cx="1469381" cy="1469381"/>
      </dsp:txXfrm>
    </dsp:sp>
    <dsp:sp modelId="{75CEDCFB-2567-41F2-AE79-58A5C58EFAA8}">
      <dsp:nvSpPr>
        <dsp:cNvPr id="0" name=""/>
        <dsp:cNvSpPr/>
      </dsp:nvSpPr>
      <dsp:spPr>
        <a:xfrm rot="9000000">
          <a:off x="2988070" y="3130336"/>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9000000">
        <a:off x="3198976" y="3135608"/>
        <a:ext cx="22200" cy="22200"/>
      </dsp:txXfrm>
    </dsp:sp>
    <dsp:sp modelId="{A259AE1A-FFDB-4460-8783-2497BE81AEFE}">
      <dsp:nvSpPr>
        <dsp:cNvPr id="0" name=""/>
        <dsp:cNvSpPr/>
      </dsp:nvSpPr>
      <dsp:spPr>
        <a:xfrm>
          <a:off x="1646862" y="2890366"/>
          <a:ext cx="1469381" cy="1469381"/>
        </a:xfrm>
        <a:prstGeom prst="ellipse">
          <a:avLst/>
        </a:prstGeom>
        <a:gradFill rotWithShape="0">
          <a:gsLst>
            <a:gs pos="0">
              <a:schemeClr val="accent2">
                <a:hueOff val="3745215"/>
                <a:satOff val="-4671"/>
                <a:lumOff val="1098"/>
                <a:alphaOff val="0"/>
                <a:tint val="73000"/>
                <a:shade val="100000"/>
                <a:satMod val="150000"/>
              </a:schemeClr>
            </a:gs>
            <a:gs pos="25000">
              <a:schemeClr val="accent2">
                <a:hueOff val="3745215"/>
                <a:satOff val="-4671"/>
                <a:lumOff val="1098"/>
                <a:alphaOff val="0"/>
                <a:tint val="96000"/>
                <a:shade val="80000"/>
                <a:satMod val="105000"/>
              </a:schemeClr>
            </a:gs>
            <a:gs pos="38000">
              <a:schemeClr val="accent2">
                <a:hueOff val="3745215"/>
                <a:satOff val="-4671"/>
                <a:lumOff val="1098"/>
                <a:alphaOff val="0"/>
                <a:tint val="96000"/>
                <a:shade val="59000"/>
                <a:satMod val="120000"/>
              </a:schemeClr>
            </a:gs>
            <a:gs pos="55000">
              <a:schemeClr val="accent2">
                <a:hueOff val="3745215"/>
                <a:satOff val="-4671"/>
                <a:lumOff val="1098"/>
                <a:alphaOff val="0"/>
                <a:tint val="100000"/>
                <a:shade val="57000"/>
                <a:satMod val="120000"/>
              </a:schemeClr>
            </a:gs>
            <a:gs pos="80000">
              <a:schemeClr val="accent2">
                <a:hueOff val="3745215"/>
                <a:satOff val="-4671"/>
                <a:lumOff val="1098"/>
                <a:alphaOff val="0"/>
                <a:tint val="100000"/>
                <a:shade val="56000"/>
                <a:satMod val="145000"/>
              </a:schemeClr>
            </a:gs>
            <a:gs pos="88000">
              <a:schemeClr val="accent2">
                <a:hueOff val="3745215"/>
                <a:satOff val="-4671"/>
                <a:lumOff val="1098"/>
                <a:alphaOff val="0"/>
                <a:tint val="100000"/>
                <a:shade val="63000"/>
                <a:satMod val="160000"/>
              </a:schemeClr>
            </a:gs>
            <a:gs pos="100000">
              <a:schemeClr val="accent2">
                <a:hueOff val="3745215"/>
                <a:satOff val="-4671"/>
                <a:lumOff val="1098"/>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3745215"/>
              <a:satOff val="-4671"/>
              <a:lumOff val="1098"/>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What </a:t>
          </a:r>
        </a:p>
      </dsp:txBody>
      <dsp:txXfrm>
        <a:off x="1646862" y="2890366"/>
        <a:ext cx="1469381" cy="1469381"/>
      </dsp:txXfrm>
    </dsp:sp>
    <dsp:sp modelId="{9CD3585E-D362-4DB6-A54A-309C72ECC08B}">
      <dsp:nvSpPr>
        <dsp:cNvPr id="0" name=""/>
        <dsp:cNvSpPr/>
      </dsp:nvSpPr>
      <dsp:spPr>
        <a:xfrm rot="12600000">
          <a:off x="2988070" y="2173639"/>
          <a:ext cx="444011" cy="32745"/>
        </a:xfrm>
        <a:custGeom>
          <a:avLst/>
          <a:gdLst/>
          <a:ahLst/>
          <a:cxnLst/>
          <a:rect l="0" t="0" r="0" b="0"/>
          <a:pathLst>
            <a:path>
              <a:moveTo>
                <a:pt x="0" y="16372"/>
              </a:moveTo>
              <a:lnTo>
                <a:pt x="444011" y="16372"/>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2600000">
        <a:off x="3198976" y="2178911"/>
        <a:ext cx="22200" cy="22200"/>
      </dsp:txXfrm>
    </dsp:sp>
    <dsp:sp modelId="{7D4ABBCB-54C4-4B7F-B160-81DF78536C32}">
      <dsp:nvSpPr>
        <dsp:cNvPr id="0" name=""/>
        <dsp:cNvSpPr/>
      </dsp:nvSpPr>
      <dsp:spPr>
        <a:xfrm>
          <a:off x="1646862" y="976973"/>
          <a:ext cx="1469381" cy="1469381"/>
        </a:xfrm>
        <a:prstGeom prst="ellipse">
          <a:avLst/>
        </a:prstGeom>
        <a:gradFill rotWithShape="0">
          <a:gsLst>
            <a:gs pos="0">
              <a:schemeClr val="accent2">
                <a:hueOff val="4681519"/>
                <a:satOff val="-5839"/>
                <a:lumOff val="1373"/>
                <a:alphaOff val="0"/>
                <a:tint val="73000"/>
                <a:shade val="100000"/>
                <a:satMod val="150000"/>
              </a:schemeClr>
            </a:gs>
            <a:gs pos="25000">
              <a:schemeClr val="accent2">
                <a:hueOff val="4681519"/>
                <a:satOff val="-5839"/>
                <a:lumOff val="1373"/>
                <a:alphaOff val="0"/>
                <a:tint val="96000"/>
                <a:shade val="80000"/>
                <a:satMod val="105000"/>
              </a:schemeClr>
            </a:gs>
            <a:gs pos="38000">
              <a:schemeClr val="accent2">
                <a:hueOff val="4681519"/>
                <a:satOff val="-5839"/>
                <a:lumOff val="1373"/>
                <a:alphaOff val="0"/>
                <a:tint val="96000"/>
                <a:shade val="59000"/>
                <a:satMod val="120000"/>
              </a:schemeClr>
            </a:gs>
            <a:gs pos="55000">
              <a:schemeClr val="accent2">
                <a:hueOff val="4681519"/>
                <a:satOff val="-5839"/>
                <a:lumOff val="1373"/>
                <a:alphaOff val="0"/>
                <a:tint val="100000"/>
                <a:shade val="57000"/>
                <a:satMod val="120000"/>
              </a:schemeClr>
            </a:gs>
            <a:gs pos="80000">
              <a:schemeClr val="accent2">
                <a:hueOff val="4681519"/>
                <a:satOff val="-5839"/>
                <a:lumOff val="1373"/>
                <a:alphaOff val="0"/>
                <a:tint val="100000"/>
                <a:shade val="56000"/>
                <a:satMod val="145000"/>
              </a:schemeClr>
            </a:gs>
            <a:gs pos="88000">
              <a:schemeClr val="accent2">
                <a:hueOff val="4681519"/>
                <a:satOff val="-5839"/>
                <a:lumOff val="1373"/>
                <a:alphaOff val="0"/>
                <a:tint val="100000"/>
                <a:shade val="63000"/>
                <a:satMod val="160000"/>
              </a:schemeClr>
            </a:gs>
            <a:gs pos="100000">
              <a:schemeClr val="accent2">
                <a:hueOff val="4681519"/>
                <a:satOff val="-5839"/>
                <a:lumOff val="1373"/>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4681519"/>
              <a:satOff val="-5839"/>
              <a:lumOff val="1373"/>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a:t>Why</a:t>
          </a:r>
        </a:p>
      </dsp:txBody>
      <dsp:txXfrm>
        <a:off x="1646862" y="976973"/>
        <a:ext cx="1469381" cy="1469381"/>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396C11-C06A-4631-8E22-182F97DDB005}">
      <dsp:nvSpPr>
        <dsp:cNvPr id="0" name=""/>
        <dsp:cNvSpPr/>
      </dsp:nvSpPr>
      <dsp:spPr>
        <a:xfrm>
          <a:off x="3794472" y="2331174"/>
          <a:ext cx="1357451" cy="1357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WICKED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PROBLEMS</a:t>
          </a:r>
          <a:endParaRPr kumimoji="0" lang="en-US" altLang="en-US" sz="1200" b="1" i="0" u="none" strike="noStrike" kern="1200" cap="none" normalizeH="0" baseline="0" dirty="0" smtClean="0">
            <a:ln>
              <a:noFill/>
            </a:ln>
            <a:solidFill>
              <a:srgbClr val="FFFF00"/>
            </a:solidFill>
            <a:effectLst/>
            <a:latin typeface="Arial" pitchFamily="34" charset="0"/>
            <a:cs typeface="Angsana New" pitchFamily="18" charset="-34"/>
          </a:endParaRPr>
        </a:p>
      </dsp:txBody>
      <dsp:txXfrm>
        <a:off x="3794472" y="2331174"/>
        <a:ext cx="1357451" cy="1357451"/>
      </dsp:txXfrm>
    </dsp:sp>
    <dsp:sp modelId="{58F16488-C984-401D-97B7-B6E52DFA35E1}">
      <dsp:nvSpPr>
        <dsp:cNvPr id="0" name=""/>
        <dsp:cNvSpPr/>
      </dsp:nvSpPr>
      <dsp:spPr>
        <a:xfrm rot="16379267">
          <a:off x="4052618" y="1838248"/>
          <a:ext cx="962059" cy="26946"/>
        </a:xfrm>
        <a:custGeom>
          <a:avLst/>
          <a:gdLst/>
          <a:ahLst/>
          <a:cxnLst/>
          <a:rect l="0" t="0" r="0" b="0"/>
          <a:pathLst>
            <a:path>
              <a:moveTo>
                <a:pt x="0" y="13473"/>
              </a:moveTo>
              <a:lnTo>
                <a:pt x="962059" y="134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6379267">
        <a:off x="4509596" y="1827669"/>
        <a:ext cx="48102" cy="48102"/>
      </dsp:txXfrm>
    </dsp:sp>
    <dsp:sp modelId="{4A4F601A-51B4-4196-B965-7A9493B06208}">
      <dsp:nvSpPr>
        <dsp:cNvPr id="0" name=""/>
        <dsp:cNvSpPr/>
      </dsp:nvSpPr>
      <dsp:spPr>
        <a:xfrm>
          <a:off x="3459604" y="14224"/>
          <a:ext cx="2269047" cy="1357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DIFFICULT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TO DEFINE</a:t>
          </a:r>
          <a:endParaRPr kumimoji="0" lang="en-US" altLang="en-US" sz="1200" b="1" i="0" u="none" strike="noStrike" kern="1200" cap="none" normalizeH="0" baseline="0" dirty="0" smtClean="0">
            <a:ln>
              <a:noFill/>
            </a:ln>
            <a:solidFill>
              <a:srgbClr val="FFFF00"/>
            </a:solidFill>
            <a:effectLst/>
            <a:latin typeface="Arial" pitchFamily="34" charset="0"/>
            <a:cs typeface="Angsana New" pitchFamily="18" charset="-34"/>
          </a:endParaRPr>
        </a:p>
      </dsp:txBody>
      <dsp:txXfrm>
        <a:off x="3459604" y="14224"/>
        <a:ext cx="2269047" cy="1357451"/>
      </dsp:txXfrm>
    </dsp:sp>
    <dsp:sp modelId="{C66275CF-7039-4772-9D2B-00AB71D899A1}">
      <dsp:nvSpPr>
        <dsp:cNvPr id="0" name=""/>
        <dsp:cNvSpPr/>
      </dsp:nvSpPr>
      <dsp:spPr>
        <a:xfrm rot="19564227">
          <a:off x="4952542" y="2342843"/>
          <a:ext cx="984416" cy="26946"/>
        </a:xfrm>
        <a:custGeom>
          <a:avLst/>
          <a:gdLst/>
          <a:ahLst/>
          <a:cxnLst/>
          <a:rect l="0" t="0" r="0" b="0"/>
          <a:pathLst>
            <a:path>
              <a:moveTo>
                <a:pt x="0" y="13473"/>
              </a:moveTo>
              <a:lnTo>
                <a:pt x="984416" y="134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9564227">
        <a:off x="5420140" y="2331705"/>
        <a:ext cx="49220" cy="49220"/>
      </dsp:txXfrm>
    </dsp:sp>
    <dsp:sp modelId="{26F942B0-A1D0-49FC-B891-A0F025304C5D}">
      <dsp:nvSpPr>
        <dsp:cNvPr id="0" name=""/>
        <dsp:cNvSpPr/>
      </dsp:nvSpPr>
      <dsp:spPr>
        <a:xfrm>
          <a:off x="5472553" y="895669"/>
          <a:ext cx="2269047" cy="1357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100" b="1" i="0" u="none" strike="noStrike" kern="1200" cap="none" normalizeH="0" baseline="0" dirty="0" smtClean="0">
              <a:ln>
                <a:noFill/>
              </a:ln>
              <a:solidFill>
                <a:srgbClr val="FFFF00"/>
              </a:solidFill>
              <a:effectLst/>
              <a:latin typeface="Arial" pitchFamily="34" charset="0"/>
              <a:cs typeface="Angsana New" pitchFamily="18" charset="-34"/>
            </a:rPr>
            <a:t>INTER-DEPEN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100" b="1" i="0" u="none" strike="noStrike" kern="1200" cap="none" normalizeH="0" baseline="0" dirty="0" smtClean="0">
              <a:ln>
                <a:noFill/>
              </a:ln>
              <a:solidFill>
                <a:srgbClr val="FFFF00"/>
              </a:solidFill>
              <a:effectLst/>
              <a:latin typeface="Arial" pitchFamily="34" charset="0"/>
              <a:cs typeface="Angsana New" pitchFamily="18" charset="-34"/>
            </a:rPr>
            <a:t>DENCIES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100" b="1" i="0" u="none" strike="noStrike" kern="1200" cap="none" normalizeH="0" baseline="0" dirty="0" smtClean="0">
              <a:ln>
                <a:noFill/>
              </a:ln>
              <a:solidFill>
                <a:srgbClr val="FFFF00"/>
              </a:solidFill>
              <a:effectLst/>
              <a:latin typeface="Arial" pitchFamily="34" charset="0"/>
              <a:cs typeface="Angsana New" pitchFamily="18" charset="-34"/>
            </a:rPr>
            <a:t>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100" b="1" i="0" u="none" strike="noStrike" kern="1200" cap="none" normalizeH="0" baseline="0" dirty="0" smtClean="0">
              <a:ln>
                <a:noFill/>
              </a:ln>
              <a:solidFill>
                <a:srgbClr val="FFFF00"/>
              </a:solidFill>
              <a:effectLst/>
              <a:latin typeface="Arial" pitchFamily="34" charset="0"/>
              <a:cs typeface="Angsana New" pitchFamily="18" charset="-34"/>
            </a:rPr>
            <a:t>MULTI-CAUSAL</a:t>
          </a:r>
          <a:endParaRPr kumimoji="0" lang="en-US" altLang="en-US" sz="1100" b="1" i="0" u="none" strike="noStrike" kern="1200" cap="none" normalizeH="0" baseline="0" dirty="0" smtClean="0">
            <a:ln>
              <a:noFill/>
            </a:ln>
            <a:solidFill>
              <a:srgbClr val="FFFF00"/>
            </a:solidFill>
            <a:effectLst/>
            <a:latin typeface="Arial" pitchFamily="34" charset="0"/>
            <a:cs typeface="Angsana New" pitchFamily="18" charset="-34"/>
          </a:endParaRPr>
        </a:p>
      </dsp:txBody>
      <dsp:txXfrm>
        <a:off x="5472553" y="895669"/>
        <a:ext cx="2269047" cy="1357451"/>
      </dsp:txXfrm>
    </dsp:sp>
    <dsp:sp modelId="{9C854C5E-C2DD-4AAF-926B-FF7636B5A2EB}">
      <dsp:nvSpPr>
        <dsp:cNvPr id="0" name=""/>
        <dsp:cNvSpPr/>
      </dsp:nvSpPr>
      <dsp:spPr>
        <a:xfrm>
          <a:off x="5151923" y="2996426"/>
          <a:ext cx="395795" cy="26946"/>
        </a:xfrm>
        <a:custGeom>
          <a:avLst/>
          <a:gdLst/>
          <a:ahLst/>
          <a:cxnLst/>
          <a:rect l="0" t="0" r="0" b="0"/>
          <a:pathLst>
            <a:path>
              <a:moveTo>
                <a:pt x="0" y="13473"/>
              </a:moveTo>
              <a:lnTo>
                <a:pt x="395795" y="134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339926" y="3000005"/>
        <a:ext cx="19789" cy="19789"/>
      </dsp:txXfrm>
    </dsp:sp>
    <dsp:sp modelId="{944C8765-567A-4509-979D-B4A831CFDDDC}">
      <dsp:nvSpPr>
        <dsp:cNvPr id="0" name=""/>
        <dsp:cNvSpPr/>
      </dsp:nvSpPr>
      <dsp:spPr>
        <a:xfrm>
          <a:off x="5547719" y="2331174"/>
          <a:ext cx="2511854" cy="1357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000" b="1" i="0" u="none" strike="noStrike" kern="1200" cap="none" normalizeH="0" baseline="0" dirty="0" smtClean="0">
              <a:ln>
                <a:noFill/>
              </a:ln>
              <a:solidFill>
                <a:srgbClr val="FFFF00"/>
              </a:solidFill>
              <a:effectLst/>
              <a:latin typeface="Arial" pitchFamily="34" charset="0"/>
              <a:cs typeface="Angsana New" pitchFamily="18" charset="-34"/>
            </a:rPr>
            <a:t>SOLUTIONS CAN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000" b="1" i="0" u="none" strike="noStrike" kern="1200" cap="none" normalizeH="0" baseline="0" dirty="0" smtClean="0">
              <a:ln>
                <a:noFill/>
              </a:ln>
              <a:solidFill>
                <a:srgbClr val="FFFF00"/>
              </a:solidFill>
              <a:effectLst/>
              <a:latin typeface="Arial" pitchFamily="34" charset="0"/>
              <a:cs typeface="Angsana New" pitchFamily="18" charset="-34"/>
            </a:rPr>
            <a:t>LEAD 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000" b="1" i="0" u="none" strike="noStrike" kern="1200" cap="none" normalizeH="0" baseline="0" dirty="0" smtClean="0">
              <a:ln>
                <a:noFill/>
              </a:ln>
              <a:solidFill>
                <a:srgbClr val="FFFF00"/>
              </a:solidFill>
              <a:effectLst/>
              <a:latin typeface="Arial" pitchFamily="34" charset="0"/>
              <a:cs typeface="Angsana New" pitchFamily="18" charset="-34"/>
            </a:rPr>
            <a:t>UNFORESEEN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000" b="1" i="0" u="none" strike="noStrike" kern="1200" cap="none" normalizeH="0" baseline="0" dirty="0" smtClean="0">
              <a:ln>
                <a:noFill/>
              </a:ln>
              <a:solidFill>
                <a:srgbClr val="FFFF00"/>
              </a:solidFill>
              <a:effectLst/>
              <a:latin typeface="Arial" pitchFamily="34" charset="0"/>
              <a:cs typeface="Angsana New" pitchFamily="18" charset="-34"/>
            </a:rPr>
            <a:t>CONSEQUENCES</a:t>
          </a:r>
          <a:endParaRPr kumimoji="0" lang="en-US" altLang="en-US" sz="1000" b="1" i="0" u="none" strike="noStrike" kern="1200" cap="none" normalizeH="0" baseline="0" dirty="0" smtClean="0">
            <a:ln>
              <a:noFill/>
            </a:ln>
            <a:solidFill>
              <a:srgbClr val="FFFF00"/>
            </a:solidFill>
            <a:effectLst/>
            <a:latin typeface="Arial" pitchFamily="34" charset="0"/>
            <a:cs typeface="Angsana New" pitchFamily="18" charset="-34"/>
          </a:endParaRPr>
        </a:p>
      </dsp:txBody>
      <dsp:txXfrm>
        <a:off x="5547719" y="2331174"/>
        <a:ext cx="2511854" cy="1357451"/>
      </dsp:txXfrm>
    </dsp:sp>
    <dsp:sp modelId="{7B8E5640-6A87-4270-AFE6-73444503869C}">
      <dsp:nvSpPr>
        <dsp:cNvPr id="0" name=""/>
        <dsp:cNvSpPr/>
      </dsp:nvSpPr>
      <dsp:spPr>
        <a:xfrm rot="2217051">
          <a:off x="4935124" y="3645297"/>
          <a:ext cx="801385" cy="26946"/>
        </a:xfrm>
        <a:custGeom>
          <a:avLst/>
          <a:gdLst/>
          <a:ahLst/>
          <a:cxnLst/>
          <a:rect l="0" t="0" r="0" b="0"/>
          <a:pathLst>
            <a:path>
              <a:moveTo>
                <a:pt x="0" y="13473"/>
              </a:moveTo>
              <a:lnTo>
                <a:pt x="801385" y="134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2217051">
        <a:off x="5315782" y="3638735"/>
        <a:ext cx="40069" cy="40069"/>
      </dsp:txXfrm>
    </dsp:sp>
    <dsp:sp modelId="{212AF86C-5C35-4B5F-ADDD-82F951C21C0C}">
      <dsp:nvSpPr>
        <dsp:cNvPr id="0" name=""/>
        <dsp:cNvSpPr/>
      </dsp:nvSpPr>
      <dsp:spPr>
        <a:xfrm>
          <a:off x="5227701" y="3752119"/>
          <a:ext cx="2269047" cy="1357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NO CLEAR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SOLUTION</a:t>
          </a:r>
          <a:endParaRPr kumimoji="0" lang="en-US" altLang="en-US" sz="1200" b="1" i="0" u="none" strike="noStrike" kern="1200" cap="none" normalizeH="0" baseline="0" dirty="0" smtClean="0">
            <a:ln>
              <a:noFill/>
            </a:ln>
            <a:solidFill>
              <a:srgbClr val="FFFF00"/>
            </a:solidFill>
            <a:effectLst/>
            <a:latin typeface="Arial" pitchFamily="34" charset="0"/>
            <a:cs typeface="Angsana New" pitchFamily="18" charset="-34"/>
          </a:endParaRPr>
        </a:p>
      </dsp:txBody>
      <dsp:txXfrm>
        <a:off x="5227701" y="3752119"/>
        <a:ext cx="2269047" cy="1357451"/>
      </dsp:txXfrm>
    </dsp:sp>
    <dsp:sp modelId="{9943FCEA-A0E1-4CDF-B031-C1961F985DC6}">
      <dsp:nvSpPr>
        <dsp:cNvPr id="0" name=""/>
        <dsp:cNvSpPr/>
      </dsp:nvSpPr>
      <dsp:spPr>
        <a:xfrm rot="5503275">
          <a:off x="3957319" y="4155672"/>
          <a:ext cx="962086" cy="26946"/>
        </a:xfrm>
        <a:custGeom>
          <a:avLst/>
          <a:gdLst/>
          <a:ahLst/>
          <a:cxnLst/>
          <a:rect l="0" t="0" r="0" b="0"/>
          <a:pathLst>
            <a:path>
              <a:moveTo>
                <a:pt x="0" y="13473"/>
              </a:moveTo>
              <a:lnTo>
                <a:pt x="962086" y="134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5503275">
        <a:off x="4414310" y="4145093"/>
        <a:ext cx="48104" cy="48104"/>
      </dsp:txXfrm>
    </dsp:sp>
    <dsp:sp modelId="{1479B4FC-6991-43DD-A827-8060139DF304}">
      <dsp:nvSpPr>
        <dsp:cNvPr id="0" name=""/>
        <dsp:cNvSpPr/>
      </dsp:nvSpPr>
      <dsp:spPr>
        <a:xfrm>
          <a:off x="3268996" y="4649861"/>
          <a:ext cx="2269047" cy="1357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SOCIALLY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COMPLEX</a:t>
          </a:r>
          <a:endParaRPr kumimoji="0" lang="en-US" altLang="en-US" sz="1200" b="1" i="0" u="none" strike="noStrike" kern="1200" cap="none" normalizeH="0" baseline="0" dirty="0" smtClean="0">
            <a:ln>
              <a:noFill/>
            </a:ln>
            <a:solidFill>
              <a:srgbClr val="FFFF00"/>
            </a:solidFill>
            <a:effectLst/>
            <a:latin typeface="Arial" pitchFamily="34" charset="0"/>
            <a:cs typeface="Angsana New" pitchFamily="18" charset="-34"/>
          </a:endParaRPr>
        </a:p>
      </dsp:txBody>
      <dsp:txXfrm>
        <a:off x="3268996" y="4649861"/>
        <a:ext cx="2269047" cy="1357451"/>
      </dsp:txXfrm>
    </dsp:sp>
    <dsp:sp modelId="{E7C298ED-2088-4551-A0A9-45EBB7C17698}">
      <dsp:nvSpPr>
        <dsp:cNvPr id="0" name=""/>
        <dsp:cNvSpPr/>
      </dsp:nvSpPr>
      <dsp:spPr>
        <a:xfrm rot="8672683">
          <a:off x="2998787" y="3684724"/>
          <a:ext cx="1015714" cy="26946"/>
        </a:xfrm>
        <a:custGeom>
          <a:avLst/>
          <a:gdLst/>
          <a:ahLst/>
          <a:cxnLst/>
          <a:rect l="0" t="0" r="0" b="0"/>
          <a:pathLst>
            <a:path>
              <a:moveTo>
                <a:pt x="0" y="13473"/>
              </a:moveTo>
              <a:lnTo>
                <a:pt x="1015714" y="134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8672683">
        <a:off x="3481252" y="3672805"/>
        <a:ext cx="50785" cy="50785"/>
      </dsp:txXfrm>
    </dsp:sp>
    <dsp:sp modelId="{1D725BF4-E38F-4081-A141-891328A0FEFC}">
      <dsp:nvSpPr>
        <dsp:cNvPr id="0" name=""/>
        <dsp:cNvSpPr/>
      </dsp:nvSpPr>
      <dsp:spPr>
        <a:xfrm>
          <a:off x="1228670" y="3833742"/>
          <a:ext cx="2269047" cy="1357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INVOLVE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CHANGING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BEHAVIOR</a:t>
          </a:r>
          <a:endParaRPr kumimoji="0" lang="en-US" altLang="en-US" sz="1200" b="1" i="0" u="none" strike="noStrike" kern="1200" cap="none" normalizeH="0" baseline="0" dirty="0" smtClean="0">
            <a:ln>
              <a:noFill/>
            </a:ln>
            <a:solidFill>
              <a:srgbClr val="FFFF00"/>
            </a:solidFill>
            <a:effectLst/>
            <a:latin typeface="Arial" pitchFamily="34" charset="0"/>
            <a:cs typeface="Angsana New" pitchFamily="18" charset="-34"/>
          </a:endParaRPr>
        </a:p>
      </dsp:txBody>
      <dsp:txXfrm>
        <a:off x="1228670" y="3833742"/>
        <a:ext cx="2269047" cy="1357451"/>
      </dsp:txXfrm>
    </dsp:sp>
    <dsp:sp modelId="{2A848A52-34FF-4ECC-913A-AD0EDDFD6C29}">
      <dsp:nvSpPr>
        <dsp:cNvPr id="0" name=""/>
        <dsp:cNvSpPr/>
      </dsp:nvSpPr>
      <dsp:spPr>
        <a:xfrm rot="10800000">
          <a:off x="3320037" y="2996426"/>
          <a:ext cx="474435" cy="26946"/>
        </a:xfrm>
        <a:custGeom>
          <a:avLst/>
          <a:gdLst/>
          <a:ahLst/>
          <a:cxnLst/>
          <a:rect l="0" t="0" r="0" b="0"/>
          <a:pathLst>
            <a:path>
              <a:moveTo>
                <a:pt x="0" y="13473"/>
              </a:moveTo>
              <a:lnTo>
                <a:pt x="474435" y="134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545394" y="2998039"/>
        <a:ext cx="23721" cy="23721"/>
      </dsp:txXfrm>
    </dsp:sp>
    <dsp:sp modelId="{3D9B4B0E-C4EC-4F45-9B08-A113C7504BEA}">
      <dsp:nvSpPr>
        <dsp:cNvPr id="0" name=""/>
        <dsp:cNvSpPr/>
      </dsp:nvSpPr>
      <dsp:spPr>
        <a:xfrm>
          <a:off x="1050990" y="2331174"/>
          <a:ext cx="2269047" cy="1357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CROSS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ORGANIZATIONAL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BOUNDARIES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RESPONSIBILITIES</a:t>
          </a:r>
          <a:endParaRPr kumimoji="0" lang="en-US" altLang="en-US" sz="1200" b="1" i="0" u="none" strike="noStrike" kern="1200" cap="none" normalizeH="0" baseline="0" dirty="0" smtClean="0">
            <a:ln>
              <a:noFill/>
            </a:ln>
            <a:solidFill>
              <a:srgbClr val="FFFF00"/>
            </a:solidFill>
            <a:effectLst/>
            <a:latin typeface="Arial" pitchFamily="34" charset="0"/>
            <a:cs typeface="Angsana New" pitchFamily="18" charset="-34"/>
          </a:endParaRPr>
        </a:p>
      </dsp:txBody>
      <dsp:txXfrm>
        <a:off x="1050990" y="2331174"/>
        <a:ext cx="2269047" cy="1357451"/>
      </dsp:txXfrm>
    </dsp:sp>
    <dsp:sp modelId="{5345EF81-874D-4ADC-B93C-81AE09C51690}">
      <dsp:nvSpPr>
        <dsp:cNvPr id="0" name=""/>
        <dsp:cNvSpPr/>
      </dsp:nvSpPr>
      <dsp:spPr>
        <a:xfrm rot="13075749">
          <a:off x="3120789" y="2298455"/>
          <a:ext cx="913530" cy="26946"/>
        </a:xfrm>
        <a:custGeom>
          <a:avLst/>
          <a:gdLst/>
          <a:ahLst/>
          <a:cxnLst/>
          <a:rect l="0" t="0" r="0" b="0"/>
          <a:pathLst>
            <a:path>
              <a:moveTo>
                <a:pt x="0" y="13473"/>
              </a:moveTo>
              <a:lnTo>
                <a:pt x="913530" y="134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3075749">
        <a:off x="3554717" y="2289090"/>
        <a:ext cx="45676" cy="45676"/>
      </dsp:txXfrm>
    </dsp:sp>
    <dsp:sp modelId="{409A5FC9-0157-4636-974F-67CC31037F94}">
      <dsp:nvSpPr>
        <dsp:cNvPr id="0" name=""/>
        <dsp:cNvSpPr/>
      </dsp:nvSpPr>
      <dsp:spPr>
        <a:xfrm>
          <a:off x="1391895" y="814057"/>
          <a:ext cx="2269047" cy="13574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PROBLEMATIC</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DUE 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WEAK</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200" b="1" i="0" u="none" strike="noStrike" kern="1200" cap="none" normalizeH="0" baseline="0" dirty="0" smtClean="0">
              <a:ln>
                <a:noFill/>
              </a:ln>
              <a:solidFill>
                <a:srgbClr val="FFFF00"/>
              </a:solidFill>
              <a:effectLst/>
              <a:latin typeface="Arial" pitchFamily="34" charset="0"/>
              <a:cs typeface="Angsana New" pitchFamily="18" charset="-34"/>
            </a:rPr>
            <a:t>POLICIES</a:t>
          </a:r>
          <a:endParaRPr kumimoji="0" lang="en-US" altLang="en-US" sz="1200" b="1" i="0" u="none" strike="noStrike" kern="1200" cap="none" normalizeH="0" baseline="0" dirty="0" smtClean="0">
            <a:ln>
              <a:noFill/>
            </a:ln>
            <a:solidFill>
              <a:srgbClr val="FFFF00"/>
            </a:solidFill>
            <a:effectLst/>
            <a:latin typeface="Arial" pitchFamily="34" charset="0"/>
            <a:cs typeface="Angsana New" pitchFamily="18" charset="-34"/>
          </a:endParaRPr>
        </a:p>
      </dsp:txBody>
      <dsp:txXfrm>
        <a:off x="1391895" y="814057"/>
        <a:ext cx="2269047" cy="135745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C600DF-D694-4DA2-AEE8-A999CD850572}" type="datetimeFigureOut">
              <a:rPr lang="en-US" smtClean="0"/>
              <a:pPr/>
              <a:t>4/1/2014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B8A2C0-E9ED-4427-A2CD-F435F3BCE4FA}" type="slidenum">
              <a:rPr lang="en-US" smtClean="0"/>
              <a:pPr/>
              <a:t>‹#›</a:t>
            </a:fld>
            <a:endParaRPr lang="en-US" dirty="0"/>
          </a:p>
        </p:txBody>
      </p:sp>
    </p:spTree>
    <p:extLst>
      <p:ext uri="{BB962C8B-B14F-4D97-AF65-F5344CB8AC3E}">
        <p14:creationId xmlns:p14="http://schemas.microsoft.com/office/powerpoint/2010/main" xmlns="" val="3128679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8A2C0-E9ED-4427-A2CD-F435F3BCE4FA}" type="slidenum">
              <a:rPr lang="en-US" smtClean="0"/>
              <a:pPr/>
              <a:t>1</a:t>
            </a:fld>
            <a:endParaRPr lang="en-US" dirty="0"/>
          </a:p>
        </p:txBody>
      </p:sp>
    </p:spTree>
    <p:extLst>
      <p:ext uri="{BB962C8B-B14F-4D97-AF65-F5344CB8AC3E}">
        <p14:creationId xmlns:p14="http://schemas.microsoft.com/office/powerpoint/2010/main" xmlns="" val="1923454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pPr eaLnBrk="1" hangingPunct="1"/>
            <a:r>
              <a:rPr lang="en-US" altLang="en-US" dirty="0" smtClean="0"/>
              <a:t>No narration.  Show slide and move to the next slide.</a:t>
            </a:r>
          </a:p>
        </p:txBody>
      </p:sp>
      <p:sp>
        <p:nvSpPr>
          <p:cNvPr id="16388"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B9CDF4FE-9315-4C21-8556-FD7EB9AC805A}" type="slidenum">
              <a:rPr lang="en-US" altLang="en-US" sz="1200"/>
              <a:pPr eaLnBrk="1" hangingPunct="1"/>
              <a:t>25</a:t>
            </a:fld>
            <a:endParaRPr lang="en-US"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pPr eaLnBrk="1" hangingPunct="1"/>
            <a:r>
              <a:rPr lang="en-US" altLang="en-US" dirty="0" smtClean="0"/>
              <a:t>No narration.  Show slide and move to the next slide.</a:t>
            </a:r>
          </a:p>
        </p:txBody>
      </p:sp>
      <p:sp>
        <p:nvSpPr>
          <p:cNvPr id="17412"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DB52C2D0-2A4C-4E4D-B05A-355DE1FE468F}" type="slidenum">
              <a:rPr lang="en-US" altLang="en-US" sz="1200"/>
              <a:pPr eaLnBrk="1" hangingPunct="1"/>
              <a:t>26</a:t>
            </a:fld>
            <a:endParaRPr lang="en-US"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p:spPr>
        <p:txBody>
          <a:bodyPr/>
          <a:lstStyle/>
          <a:p>
            <a:pPr eaLnBrk="1" hangingPunct="1"/>
            <a:r>
              <a:rPr lang="en-US" altLang="en-US" dirty="0" smtClean="0"/>
              <a:t>No narration.  Show slide and move to the next slide.</a:t>
            </a:r>
          </a:p>
        </p:txBody>
      </p:sp>
      <p:sp>
        <p:nvSpPr>
          <p:cNvPr id="18436"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E29435AC-6398-4BBF-95AF-7F9303EB6E17}" type="slidenum">
              <a:rPr lang="en-US" altLang="en-US" sz="1200"/>
              <a:pPr eaLnBrk="1" hangingPunct="1"/>
              <a:t>27</a:t>
            </a:fld>
            <a:endParaRPr lang="en-US"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pPr eaLnBrk="1" hangingPunct="1"/>
            <a:r>
              <a:rPr lang="en-US" altLang="en-US" dirty="0" smtClean="0"/>
              <a:t>No narration.  Show slide and move to the next slide.</a:t>
            </a:r>
          </a:p>
        </p:txBody>
      </p:sp>
      <p:sp>
        <p:nvSpPr>
          <p:cNvPr id="17412"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DB52C2D0-2A4C-4E4D-B05A-355DE1FE468F}" type="slidenum">
              <a:rPr lang="en-US" altLang="en-US" sz="1200"/>
              <a:pPr eaLnBrk="1" hangingPunct="1"/>
              <a:t>28</a:t>
            </a:fld>
            <a:endParaRPr lang="en-US" alt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pPr eaLnBrk="1" hangingPunct="1"/>
            <a:r>
              <a:rPr lang="en-US" altLang="en-US" dirty="0" smtClean="0"/>
              <a:t>No narration.  Show slide and move to the next slide.</a:t>
            </a:r>
          </a:p>
        </p:txBody>
      </p:sp>
      <p:sp>
        <p:nvSpPr>
          <p:cNvPr id="20484"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65461B42-5C30-434A-8177-02A6302C218C}" type="slidenum">
              <a:rPr lang="en-US" altLang="en-US" sz="1200"/>
              <a:pPr eaLnBrk="1" hangingPunct="1"/>
              <a:t>30</a:t>
            </a:fld>
            <a:endParaRPr lang="en-US" alt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p:spPr>
        <p:txBody>
          <a:bodyPr/>
          <a:lstStyle/>
          <a:p>
            <a:pPr eaLnBrk="1" hangingPunct="1"/>
            <a:r>
              <a:rPr lang="en-US" altLang="en-US" sz="1100" dirty="0" smtClean="0"/>
              <a:t>Define wicked problems:  Simple put, a complex problem for which there is no simple method of solution.  Wicked problems tend to be a social or cultural problems that are difficult or impossible to solve for as many as four reasons: incomplete or contradictory knowledge, the number of people and opinions involved, the large economic burden, and the interconnected nature of these problems with other problems. </a:t>
            </a:r>
          </a:p>
          <a:p>
            <a:pPr eaLnBrk="1" hangingPunct="1"/>
            <a:endParaRPr lang="en-US" altLang="en-US" sz="1100" dirty="0" smtClean="0"/>
          </a:p>
          <a:p>
            <a:pPr eaLnBrk="1" hangingPunct="1"/>
            <a:r>
              <a:rPr lang="en-US" altLang="en-US" sz="1100" dirty="0" smtClean="0"/>
              <a:t>Emerging pandemic threats are WICKED PROBLEMS.</a:t>
            </a:r>
            <a:br>
              <a:rPr lang="en-US" altLang="en-US" sz="1100" dirty="0" smtClean="0"/>
            </a:br>
            <a:r>
              <a:rPr lang="en-US" altLang="en-US" sz="1100" dirty="0" smtClean="0"/>
              <a:t> </a:t>
            </a:r>
            <a:endParaRPr lang="en-US" altLang="en-US" dirty="0" smtClean="0"/>
          </a:p>
          <a:p>
            <a:pPr eaLnBrk="1" hangingPunct="1"/>
            <a:endParaRPr lang="en-US" altLang="en-US" dirty="0" smtClean="0"/>
          </a:p>
          <a:p>
            <a:pPr eaLnBrk="1" hangingPunct="1"/>
            <a:endParaRPr lang="en-US" altLang="en-US" dirty="0" smtClean="0"/>
          </a:p>
        </p:txBody>
      </p:sp>
      <p:sp>
        <p:nvSpPr>
          <p:cNvPr id="21508"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D340D1DE-4203-41F7-90D2-3C38177137FE}" type="slidenum">
              <a:rPr lang="en-US" altLang="en-US" sz="1200"/>
              <a:pPr eaLnBrk="1" hangingPunct="1"/>
              <a:t>31</a:t>
            </a:fld>
            <a:endParaRPr lang="en-US" alt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07078490-6A46-4ADC-9060-3CF7058562CA}" type="slidenum">
              <a:rPr lang="en-US" altLang="en-US" sz="1200"/>
              <a:pPr eaLnBrk="1" hangingPunct="1"/>
              <a:t>32</a:t>
            </a:fld>
            <a:endParaRPr lang="en-US" altLang="en-US" sz="1200" dirty="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r>
              <a:rPr lang="en-AU" altLang="en-US" sz="1100" dirty="0" smtClean="0"/>
              <a:t>Contrasting the easier (tamed) problems against the harder wicked problems</a:t>
            </a:r>
            <a:r>
              <a:rPr lang="en-AU" altLang="en-US" dirty="0" smtClean="0"/>
              <a:t>.</a:t>
            </a:r>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D6E4BDA1-C7D9-476F-AB40-06A695F26FB9}" type="slidenum">
              <a:rPr lang="en-US" altLang="en-US" sz="1200"/>
              <a:pPr eaLnBrk="1" hangingPunct="1"/>
              <a:t>33</a:t>
            </a:fld>
            <a:endParaRPr lang="en-US" altLang="en-US" sz="1200" dirty="0"/>
          </a:p>
        </p:txBody>
      </p:sp>
      <p:sp>
        <p:nvSpPr>
          <p:cNvPr id="23555"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xfrm>
            <a:off x="533400" y="4343400"/>
            <a:ext cx="5867400" cy="4114800"/>
          </a:xfrm>
        </p:spPr>
        <p:txBody>
          <a:bodyPr/>
          <a:lstStyle/>
          <a:p>
            <a:pPr eaLnBrk="1" hangingPunct="1">
              <a:defRPr/>
            </a:pPr>
            <a:r>
              <a:rPr lang="en-US" sz="1000" dirty="0" smtClean="0"/>
              <a:t>Horst Rittel, one of the first to formalize a theory of wicked problems, cites ten characteristics of these complicated social issues Rittel, Horst. "Dilemmas in a General Theory of Planning." Policy Sciences, 1973: 155-169.:  </a:t>
            </a:r>
          </a:p>
          <a:p>
            <a:pPr marL="228600" indent="-228600" eaLnBrk="1" hangingPunct="1">
              <a:buFont typeface="+mj-lt"/>
              <a:buAutoNum type="arabicPeriod"/>
              <a:defRPr/>
            </a:pPr>
            <a:r>
              <a:rPr lang="en-US" sz="1000" dirty="0" smtClean="0"/>
              <a:t>Wicked problems have no definitive formulation. The problem of poverty in Texas is grossly similar but discretely different from poverty in Nairobi, so no practical characteristics describe "poverty."</a:t>
            </a:r>
          </a:p>
          <a:p>
            <a:pPr marL="228600" indent="-228600" eaLnBrk="1" hangingPunct="1">
              <a:buFont typeface="+mj-lt"/>
              <a:buAutoNum type="arabicPeriod"/>
              <a:defRPr/>
            </a:pPr>
            <a:r>
              <a:rPr lang="en-US" sz="1000" dirty="0" smtClean="0"/>
              <a:t>It's hard, maybe impossible, to measure or claim success with wicked problems because they bleed into one another, unlike the boundaries of traditional design problems that can be articulated or defined.</a:t>
            </a:r>
          </a:p>
          <a:p>
            <a:pPr marL="228600" indent="-228600" eaLnBrk="1" hangingPunct="1">
              <a:buFont typeface="+mj-lt"/>
              <a:buAutoNum type="arabicPeriod"/>
              <a:defRPr/>
            </a:pPr>
            <a:r>
              <a:rPr lang="en-US" sz="1000" dirty="0" smtClean="0"/>
              <a:t>Solutions to wicked problems can be only good or bad, not true or false. There is no idealized end state to arrive at, and so approaches to wicked problems should be tractable ways to </a:t>
            </a:r>
            <a:r>
              <a:rPr lang="en-US" sz="1000" i="1" dirty="0" smtClean="0"/>
              <a:t>improve</a:t>
            </a:r>
            <a:r>
              <a:rPr lang="en-US" sz="1000" dirty="0" smtClean="0"/>
              <a:t> a situation rather than solve it.</a:t>
            </a:r>
          </a:p>
          <a:p>
            <a:pPr marL="228600" indent="-228600" eaLnBrk="1" hangingPunct="1">
              <a:buFont typeface="+mj-lt"/>
              <a:buAutoNum type="arabicPeriod"/>
              <a:defRPr/>
            </a:pPr>
            <a:r>
              <a:rPr lang="en-US" sz="1000" dirty="0" smtClean="0"/>
              <a:t>There is no template to follow when tackling a wicked problem, although history may provide a guide. Teams that approach wicked problems must literally make things up as they go along.</a:t>
            </a:r>
          </a:p>
          <a:p>
            <a:pPr marL="228600" indent="-228600" eaLnBrk="1" hangingPunct="1">
              <a:buFont typeface="+mj-lt"/>
              <a:buAutoNum type="arabicPeriod"/>
              <a:defRPr/>
            </a:pPr>
            <a:r>
              <a:rPr lang="en-US" sz="1000" dirty="0" smtClean="0"/>
              <a:t>There is always more than one explanation for a wicked problem, with the appropriateness of the explanation depending greatly on the individual perspective of the designer.</a:t>
            </a:r>
          </a:p>
          <a:p>
            <a:pPr marL="228600" indent="-228600" eaLnBrk="1" hangingPunct="1">
              <a:buFont typeface="+mj-lt"/>
              <a:buAutoNum type="arabicPeriod"/>
              <a:defRPr/>
            </a:pPr>
            <a:r>
              <a:rPr lang="en-US" sz="1000" dirty="0" smtClean="0"/>
              <a:t>Every wicked problem is a symptom of another problem. The interconnected quality of socio-economic political systems illustrates how, for example, a change in education will cause new behavior in nutrition.</a:t>
            </a:r>
          </a:p>
          <a:p>
            <a:pPr marL="228600" indent="-228600" eaLnBrk="1" hangingPunct="1">
              <a:buFont typeface="+mj-lt"/>
              <a:buAutoNum type="arabicPeriod"/>
              <a:defRPr/>
            </a:pPr>
            <a:r>
              <a:rPr lang="en-US" sz="1000" dirty="0" smtClean="0"/>
              <a:t>No mitigation strategy for a wicked problem has a definitive scientific test because humans invented wicked problems and science exists to understand natural phenomena.</a:t>
            </a:r>
          </a:p>
          <a:p>
            <a:pPr marL="228600" indent="-228600" eaLnBrk="1" hangingPunct="1">
              <a:buFont typeface="+mj-lt"/>
              <a:buAutoNum type="arabicPeriod"/>
              <a:defRPr/>
            </a:pPr>
            <a:r>
              <a:rPr lang="en-US" sz="1000" dirty="0" smtClean="0"/>
              <a:t>Offering a "solution" to a wicked problem frequently is a "one shot" design effort because a significant intervention changes the design space enough to minimize the ability for trial and error.</a:t>
            </a:r>
          </a:p>
          <a:p>
            <a:pPr marL="228600" indent="-228600" eaLnBrk="1" hangingPunct="1">
              <a:buFont typeface="+mj-lt"/>
              <a:buAutoNum type="arabicPeriod"/>
              <a:defRPr/>
            </a:pPr>
            <a:r>
              <a:rPr lang="en-US" sz="1000" dirty="0" smtClean="0"/>
              <a:t>Every wicked problem is unique.</a:t>
            </a:r>
          </a:p>
          <a:p>
            <a:pPr marL="228600" indent="-228600" eaLnBrk="1" hangingPunct="1">
              <a:buFont typeface="+mj-lt"/>
              <a:buAutoNum type="arabicPeriod"/>
              <a:defRPr/>
            </a:pPr>
            <a:r>
              <a:rPr lang="en-US" sz="1000" dirty="0" smtClean="0"/>
              <a:t>Designers attempting to address a wicked problem must be fully responsible for their actions.</a:t>
            </a:r>
          </a:p>
        </p:txBody>
      </p:sp>
      <p:sp>
        <p:nvSpPr>
          <p:cNvPr id="23557" name="Rectangle 1"/>
          <p:cNvSpPr>
            <a:spLocks noChangeArrowheads="1"/>
          </p:cNvSpPr>
          <p:nvPr/>
        </p:nvSpPr>
        <p:spPr bwMode="auto">
          <a:xfrm>
            <a:off x="609600" y="8686800"/>
            <a:ext cx="4076700"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r>
              <a:rPr lang="en-US" altLang="en-US" sz="1000" dirty="0"/>
              <a:t>https://www.wickedproblems.com/1_wicked_problems.php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p:spPr>
        <p:txBody>
          <a:bodyPr/>
          <a:lstStyle/>
          <a:p>
            <a:pPr eaLnBrk="1" hangingPunct="1"/>
            <a:r>
              <a:rPr lang="en-US" altLang="en-US" sz="1100" dirty="0" smtClean="0"/>
              <a:t>In working with “wicked problems,” Robert Horn coined the phrase “social messes” and defined a social mess as a set of interrelated problems involving complexity – system of systems – that are resistant to analysis and resolution.</a:t>
            </a:r>
          </a:p>
          <a:p>
            <a:pPr eaLnBrk="1" hangingPunct="1"/>
            <a:endParaRPr lang="en-US" altLang="en-US" sz="1100" dirty="0" smtClean="0"/>
          </a:p>
          <a:p>
            <a:pPr eaLnBrk="1" hangingPunct="1"/>
            <a:r>
              <a:rPr lang="en-US" altLang="en-US" sz="1100" dirty="0" smtClean="0"/>
              <a:t>Horn cited 15 defining characteristics of a social mess.  (Review information on this slide and the following slide.)</a:t>
            </a:r>
          </a:p>
        </p:txBody>
      </p:sp>
      <p:sp>
        <p:nvSpPr>
          <p:cNvPr id="24580"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CEEED493-771B-4BA4-918A-198AC3C80FE9}" type="slidenum">
              <a:rPr lang="en-US" altLang="en-US" sz="1200"/>
              <a:pPr eaLnBrk="1" hangingPunct="1"/>
              <a:t>34</a:t>
            </a:fld>
            <a:endParaRPr lang="en-US" altLang="en-US" sz="12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pPr eaLnBrk="1" hangingPunct="1"/>
            <a:endParaRPr lang="en-US" altLang="en-US" dirty="0" smtClean="0"/>
          </a:p>
        </p:txBody>
      </p:sp>
      <p:sp>
        <p:nvSpPr>
          <p:cNvPr id="25604"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B6548E4C-3021-4BE3-B667-EFD0E52DD064}" type="slidenum">
              <a:rPr lang="en-US" altLang="en-US" sz="1200"/>
              <a:pPr eaLnBrk="1" hangingPunct="1"/>
              <a:t>35</a:t>
            </a:fld>
            <a:endParaRPr lang="en-US" altLang="en-US"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p:spPr>
        <p:txBody>
          <a:bodyPr/>
          <a:lstStyle/>
          <a:p>
            <a:pPr eaLnBrk="1" hangingPunct="1"/>
            <a:r>
              <a:rPr lang="en-US" altLang="en-US" sz="1100" dirty="0" smtClean="0"/>
              <a:t>Read quote.</a:t>
            </a:r>
          </a:p>
        </p:txBody>
      </p:sp>
      <p:sp>
        <p:nvSpPr>
          <p:cNvPr id="26628"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19995BD1-91F4-47FE-BB96-93E33DC722A8}" type="slidenum">
              <a:rPr lang="en-US" altLang="en-US" sz="1200"/>
              <a:pPr eaLnBrk="1" hangingPunct="1"/>
              <a:t>36</a:t>
            </a:fld>
            <a:endParaRPr lang="en-US" altLang="en-US" sz="12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p:spPr>
        <p:txBody>
          <a:bodyPr/>
          <a:lstStyle/>
          <a:p>
            <a:pPr eaLnBrk="1" hangingPunct="1"/>
            <a:r>
              <a:rPr lang="en-US" altLang="en-US" sz="1100" dirty="0" smtClean="0"/>
              <a:t>There is no right way to approach a wicked problem…rather it takes multiple ways of thinking, multiple perspectives.  That is why One Health brings together a multi-disciplinary team to tackle some of the most complex health problems.</a:t>
            </a:r>
          </a:p>
        </p:txBody>
      </p:sp>
      <p:sp>
        <p:nvSpPr>
          <p:cNvPr id="27652"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8248FFCE-EBEF-42D2-9E19-4CDEA5809326}" type="slidenum">
              <a:rPr lang="en-US" altLang="en-US" sz="1200"/>
              <a:pPr eaLnBrk="1" hangingPunct="1"/>
              <a:t>37</a:t>
            </a:fld>
            <a:endParaRPr lang="en-US" altLang="en-US" sz="12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p:spPr>
        <p:txBody>
          <a:bodyPr/>
          <a:lstStyle/>
          <a:p>
            <a:pPr eaLnBrk="1" hangingPunct="1"/>
            <a:r>
              <a:rPr lang="en-US" altLang="en-US" dirty="0" smtClean="0"/>
              <a:t> </a:t>
            </a:r>
          </a:p>
        </p:txBody>
      </p:sp>
      <p:sp>
        <p:nvSpPr>
          <p:cNvPr id="28676" name="Slide Number Placeholder 3"/>
          <p:cNvSpPr>
            <a:spLocks noGrp="1"/>
          </p:cNvSpPr>
          <p:nvPr>
            <p:ph type="sldNum" sz="quarter" idx="5"/>
          </p:nvPr>
        </p:nvSpPr>
        <p:spPr>
          <a:noFill/>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B5CF6684-076C-48F8-A74E-C2379ADFF6AB}" type="slidenum">
              <a:rPr lang="en-US" altLang="en-US" sz="1200"/>
              <a:pPr eaLnBrk="1" hangingPunct="1"/>
              <a:t>38</a:t>
            </a:fld>
            <a:endParaRPr lang="en-US" altLang="en-US" sz="12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8A2C0-E9ED-4427-A2CD-F435F3BCE4FA}" type="slidenum">
              <a:rPr lang="en-US" smtClean="0"/>
              <a:pPr/>
              <a:t>39</a:t>
            </a:fld>
            <a:endParaRPr lang="en-US" dirty="0"/>
          </a:p>
        </p:txBody>
      </p:sp>
    </p:spTree>
    <p:extLst>
      <p:ext uri="{BB962C8B-B14F-4D97-AF65-F5344CB8AC3E}">
        <p14:creationId xmlns:p14="http://schemas.microsoft.com/office/powerpoint/2010/main" xmlns="" val="2460168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8A2C0-E9ED-4427-A2CD-F435F3BCE4FA}" type="slidenum">
              <a:rPr lang="en-US" smtClean="0"/>
              <a:pPr/>
              <a:t>40</a:t>
            </a:fld>
            <a:endParaRPr lang="en-US" dirty="0"/>
          </a:p>
        </p:txBody>
      </p:sp>
    </p:spTree>
    <p:extLst>
      <p:ext uri="{BB962C8B-B14F-4D97-AF65-F5344CB8AC3E}">
        <p14:creationId xmlns:p14="http://schemas.microsoft.com/office/powerpoint/2010/main" xmlns="" val="1269617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8A2C0-E9ED-4427-A2CD-F435F3BCE4FA}" type="slidenum">
              <a:rPr lang="en-US" smtClean="0"/>
              <a:pPr/>
              <a:t>42</a:t>
            </a:fld>
            <a:endParaRPr lang="en-US" dirty="0"/>
          </a:p>
        </p:txBody>
      </p:sp>
    </p:spTree>
    <p:extLst>
      <p:ext uri="{BB962C8B-B14F-4D97-AF65-F5344CB8AC3E}">
        <p14:creationId xmlns:p14="http://schemas.microsoft.com/office/powerpoint/2010/main" xmlns="" val="4033732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45440" y="1981200"/>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572652" y="1983232"/>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712714" y="2175256"/>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445483" y="2094219"/>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41822" y="3568676"/>
            <a:ext cx="6755166" cy="664367"/>
          </a:xfrm>
          <a:prstGeom prst="rect">
            <a:avLst/>
          </a:prstGeom>
          <a:solidFill>
            <a:schemeClr val="accent3">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8971" y="21488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42805" y="3686798"/>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2236433"/>
            <a:ext cx="6629400" cy="1219201"/>
          </a:xfrm>
        </p:spPr>
        <p:txBody>
          <a:bodyPr anchor="b" anchorCtr="0">
            <a:noAutofit/>
          </a:bodyPr>
          <a:lstStyle>
            <a:lvl1pPr>
              <a:defRPr sz="4000">
                <a:solidFill>
                  <a:schemeClr val="accent1">
                    <a:lumMod val="50000"/>
                  </a:schemeClr>
                </a:solidFill>
              </a:defRPr>
            </a:lvl1pPr>
          </a:lstStyle>
          <a:p>
            <a:r>
              <a:rPr lang="en-US" dirty="0" smtClean="0"/>
              <a:t>Click to edit Master title style</a:t>
            </a:r>
            <a:endParaRPr lang="en-US" dirty="0"/>
          </a:p>
        </p:txBody>
      </p:sp>
      <p:sp>
        <p:nvSpPr>
          <p:cNvPr id="4" name="Rectangle 3"/>
          <p:cNvSpPr/>
          <p:nvPr userDrawn="1"/>
        </p:nvSpPr>
        <p:spPr>
          <a:xfrm>
            <a:off x="91440" y="6106160"/>
            <a:ext cx="89611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3C9C0BC3-2099-4019-AEE6-DEADE162BF05}" type="slidenum">
              <a:rPr lang="en-US" altLang="en-US"/>
              <a:pPr>
                <a:defRPr/>
              </a:pPr>
              <a:t>‹#›</a:t>
            </a:fld>
            <a:endParaRPr lang="en-US" altLang="en-US" dirty="0"/>
          </a:p>
        </p:txBody>
      </p:sp>
    </p:spTree>
    <p:extLst>
      <p:ext uri="{BB962C8B-B14F-4D97-AF65-F5344CB8AC3E}">
        <p14:creationId xmlns:p14="http://schemas.microsoft.com/office/powerpoint/2010/main" xmlns="" val="271888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ounded Rectangle 6"/>
          <p:cNvSpPr/>
          <p:nvPr/>
        </p:nvSpPr>
        <p:spPr>
          <a:xfrm>
            <a:off x="91440" y="101600"/>
            <a:ext cx="8961120" cy="5989992"/>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1" name="Picture 10" descr="Colored Logo"/>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152400" y="6091592"/>
            <a:ext cx="807905" cy="614008"/>
          </a:xfrm>
          <a:prstGeom prst="rect">
            <a:avLst/>
          </a:prstGeom>
          <a:noFill/>
        </p:spPr>
      </p:pic>
      <p:pic>
        <p:nvPicPr>
          <p:cNvPr id="12" name="Picture 11" descr="C:\Users\rtalmage\Desktop\TRG Projects\RESPOND\EPT_USAID_Logo.jpg"/>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6753638" y="6268416"/>
            <a:ext cx="2237962" cy="437184"/>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iming>
    <p:tnLst>
      <p:par>
        <p:cTn id="1" dur="indefinite" restart="never" nodeType="tmRoot"/>
      </p:par>
    </p:tnLst>
  </p:timing>
  <p:txStyles>
    <p:titleStyle>
      <a:lvl1pPr algn="ctr" defTabSz="914400" rtl="0" eaLnBrk="1" latinLnBrk="0" hangingPunct="1">
        <a:spcBef>
          <a:spcPct val="0"/>
        </a:spcBef>
        <a:buNone/>
        <a:defRPr sz="3500" kern="1200" cap="all" baseline="0">
          <a:solidFill>
            <a:schemeClr val="accent3"/>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youtube.com/watch?v=jmnKM2jcXd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ted.com/talks/eric_berlow_how_complexity_leads_to_simplicity.html"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akrna.com/wp-content/uploads/2011/12/abc-model.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mrbookmsu.files.wordpress.com/2012/07/wicked-shamerocks.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Systems thinking, One Health Course</a:t>
            </a:r>
            <a:endParaRPr lang="en-US" dirty="0"/>
          </a:p>
        </p:txBody>
      </p:sp>
      <p:sp>
        <p:nvSpPr>
          <p:cNvPr id="2" name="Title 1"/>
          <p:cNvSpPr>
            <a:spLocks noGrp="1"/>
          </p:cNvSpPr>
          <p:nvPr>
            <p:ph type="ctrTitle"/>
          </p:nvPr>
        </p:nvSpPr>
        <p:spPr/>
        <p:txBody>
          <a:bodyPr/>
          <a:lstStyle/>
          <a:p>
            <a:endParaRPr lang="en-US" sz="2800" b="1" cap="none" dirty="0"/>
          </a:p>
        </p:txBody>
      </p:sp>
      <p:pic>
        <p:nvPicPr>
          <p:cNvPr id="4" name="Picture 3" descr="Colored Logo"/>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pic>
        <p:nvPicPr>
          <p:cNvPr id="3379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9600" y="2209800"/>
            <a:ext cx="6629400" cy="12225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95016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Systems thinking, One Health Course</a:t>
            </a:r>
            <a:endParaRPr lang="en-US" dirty="0"/>
          </a:p>
        </p:txBody>
      </p:sp>
      <p:sp>
        <p:nvSpPr>
          <p:cNvPr id="2" name="Title 1"/>
          <p:cNvSpPr>
            <a:spLocks noGrp="1"/>
          </p:cNvSpPr>
          <p:nvPr>
            <p:ph type="ctrTitle"/>
          </p:nvPr>
        </p:nvSpPr>
        <p:spPr/>
        <p:txBody>
          <a:bodyPr/>
          <a:lstStyle/>
          <a:p>
            <a:r>
              <a:rPr lang="en-US" sz="2800" b="1" cap="none" dirty="0" smtClean="0"/>
              <a:t>Module Overview: </a:t>
            </a:r>
            <a:br>
              <a:rPr lang="en-US" sz="2800" b="1" cap="none" dirty="0" smtClean="0"/>
            </a:br>
            <a:r>
              <a:rPr lang="en-US" sz="2800" b="1" cap="none" dirty="0" smtClean="0"/>
              <a:t>Problem-Based Learning</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Tree>
    <p:extLst>
      <p:ext uri="{BB962C8B-B14F-4D97-AF65-F5344CB8AC3E}">
        <p14:creationId xmlns:p14="http://schemas.microsoft.com/office/powerpoint/2010/main" xmlns="" val="1799311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MODULE COMPETENCIES</a:t>
            </a:r>
            <a:endParaRPr lang="en-US" dirty="0"/>
          </a:p>
        </p:txBody>
      </p:sp>
      <p:sp>
        <p:nvSpPr>
          <p:cNvPr id="11" name="Rectangle 1"/>
          <p:cNvSpPr>
            <a:spLocks noChangeArrowheads="1"/>
          </p:cNvSpPr>
          <p:nvPr/>
        </p:nvSpPr>
        <p:spPr bwMode="auto">
          <a:xfrm>
            <a:off x="4646613" y="3081338"/>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228600" algn="l"/>
              </a:tabLst>
              <a:defRPr>
                <a:solidFill>
                  <a:schemeClr val="tx1"/>
                </a:solidFill>
                <a:latin typeface="Arial" pitchFamily="34" charset="0"/>
                <a:cs typeface="Arial" pitchFamily="34" charset="0"/>
              </a:defRPr>
            </a:lvl1pPr>
            <a:lvl2pPr fontAlgn="base">
              <a:spcBef>
                <a:spcPct val="0"/>
              </a:spcBef>
              <a:spcAft>
                <a:spcPct val="0"/>
              </a:spcAft>
              <a:tabLst>
                <a:tab pos="228600" algn="l"/>
              </a:tabLst>
              <a:defRPr>
                <a:solidFill>
                  <a:schemeClr val="tx1"/>
                </a:solidFill>
                <a:latin typeface="Arial" pitchFamily="34" charset="0"/>
                <a:cs typeface="Arial" pitchFamily="34" charset="0"/>
              </a:defRPr>
            </a:lvl2pPr>
            <a:lvl3pPr fontAlgn="base">
              <a:spcBef>
                <a:spcPct val="0"/>
              </a:spcBef>
              <a:spcAft>
                <a:spcPct val="0"/>
              </a:spcAft>
              <a:tabLst>
                <a:tab pos="228600" algn="l"/>
              </a:tabLst>
              <a:defRPr>
                <a:solidFill>
                  <a:schemeClr val="tx1"/>
                </a:solidFill>
                <a:latin typeface="Arial" pitchFamily="34" charset="0"/>
                <a:cs typeface="Arial" pitchFamily="34" charset="0"/>
              </a:defRPr>
            </a:lvl3pPr>
            <a:lvl4pPr fontAlgn="base">
              <a:spcBef>
                <a:spcPct val="0"/>
              </a:spcBef>
              <a:spcAft>
                <a:spcPct val="0"/>
              </a:spcAft>
              <a:tabLst>
                <a:tab pos="228600" algn="l"/>
              </a:tabLst>
              <a:defRPr>
                <a:solidFill>
                  <a:schemeClr val="tx1"/>
                </a:solidFill>
                <a:latin typeface="Arial" pitchFamily="34" charset="0"/>
                <a:cs typeface="Arial" pitchFamily="34" charset="0"/>
              </a:defRPr>
            </a:lvl4pPr>
            <a:lvl5pPr fontAlgn="base">
              <a:spcBef>
                <a:spcPct val="0"/>
              </a:spcBef>
              <a:spcAft>
                <a:spcPct val="0"/>
              </a:spcAft>
              <a:tabLst>
                <a:tab pos="228600" algn="l"/>
              </a:tabLst>
              <a:defRPr>
                <a:solidFill>
                  <a:schemeClr val="tx1"/>
                </a:solidFill>
                <a:latin typeface="Arial" pitchFamily="34" charset="0"/>
                <a:cs typeface="Arial" pitchFamily="34" charset="0"/>
              </a:defRPr>
            </a:lvl5pPr>
            <a:lvl6pPr fontAlgn="base">
              <a:spcBef>
                <a:spcPct val="0"/>
              </a:spcBef>
              <a:spcAft>
                <a:spcPct val="0"/>
              </a:spcAft>
              <a:tabLst>
                <a:tab pos="228600" algn="l"/>
              </a:tabLst>
              <a:defRPr>
                <a:solidFill>
                  <a:schemeClr val="tx1"/>
                </a:solidFill>
                <a:latin typeface="Arial" pitchFamily="34" charset="0"/>
                <a:cs typeface="Arial" pitchFamily="34" charset="0"/>
              </a:defRPr>
            </a:lvl6pPr>
            <a:lvl7pPr fontAlgn="base">
              <a:spcBef>
                <a:spcPct val="0"/>
              </a:spcBef>
              <a:spcAft>
                <a:spcPct val="0"/>
              </a:spcAft>
              <a:tabLst>
                <a:tab pos="228600" algn="l"/>
              </a:tabLst>
              <a:defRPr>
                <a:solidFill>
                  <a:schemeClr val="tx1"/>
                </a:solidFill>
                <a:latin typeface="Arial" pitchFamily="34" charset="0"/>
                <a:cs typeface="Arial" pitchFamily="34" charset="0"/>
              </a:defRPr>
            </a:lvl7pPr>
            <a:lvl8pPr fontAlgn="base">
              <a:spcBef>
                <a:spcPct val="0"/>
              </a:spcBef>
              <a:spcAft>
                <a:spcPct val="0"/>
              </a:spcAft>
              <a:tabLst>
                <a:tab pos="228600" algn="l"/>
              </a:tabLst>
              <a:defRPr>
                <a:solidFill>
                  <a:schemeClr val="tx1"/>
                </a:solidFill>
                <a:latin typeface="Arial" pitchFamily="34" charset="0"/>
                <a:cs typeface="Arial" pitchFamily="34" charset="0"/>
              </a:defRPr>
            </a:lvl8pPr>
            <a:lvl9pPr fontAlgn="base">
              <a:spcBef>
                <a:spcPct val="0"/>
              </a:spcBef>
              <a:spcAft>
                <a:spcPct val="0"/>
              </a:spcAft>
              <a:tabLst>
                <a:tab pos="228600"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228600" algn="l"/>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Content Placeholder 1"/>
          <p:cNvSpPr>
            <a:spLocks noGrp="1"/>
          </p:cNvSpPr>
          <p:nvPr>
            <p:ph sz="half" idx="1"/>
          </p:nvPr>
        </p:nvSpPr>
        <p:spPr>
          <a:xfrm>
            <a:off x="426128" y="1719071"/>
            <a:ext cx="8413072" cy="4407408"/>
          </a:xfrm>
        </p:spPr>
        <p:txBody>
          <a:bodyPr>
            <a:normAutofit lnSpcReduction="10000"/>
          </a:bodyPr>
          <a:lstStyle/>
          <a:p>
            <a:r>
              <a:rPr lang="en-US" dirty="0" smtClean="0"/>
              <a:t>Competency #1</a:t>
            </a:r>
          </a:p>
          <a:p>
            <a:pPr lvl="1"/>
            <a:r>
              <a:rPr lang="en-US" dirty="0" smtClean="0"/>
              <a:t>Describe the elements of complex problems and systems thinking</a:t>
            </a:r>
          </a:p>
          <a:p>
            <a:pPr marL="411480" lvl="1" indent="0">
              <a:buNone/>
            </a:pPr>
            <a:endParaRPr lang="en-US" sz="1000" dirty="0" smtClean="0"/>
          </a:p>
          <a:p>
            <a:r>
              <a:rPr lang="en-US" dirty="0" smtClean="0"/>
              <a:t>Competency #2</a:t>
            </a:r>
          </a:p>
          <a:p>
            <a:pPr lvl="1"/>
            <a:r>
              <a:rPr lang="en-US" dirty="0" smtClean="0"/>
              <a:t>Create and use systems mapping to deepen understanding of OH problems</a:t>
            </a:r>
          </a:p>
          <a:p>
            <a:pPr marL="411480" lvl="1" indent="0">
              <a:buNone/>
            </a:pPr>
            <a:endParaRPr lang="en-US" sz="1100" dirty="0" smtClean="0"/>
          </a:p>
          <a:p>
            <a:r>
              <a:rPr lang="en-US" dirty="0" smtClean="0"/>
              <a:t>Competency #3</a:t>
            </a:r>
          </a:p>
          <a:p>
            <a:pPr lvl="1"/>
            <a:r>
              <a:rPr lang="en-US" dirty="0" smtClean="0"/>
              <a:t>Partner with OH team members to develop solutions to complex OH problems using systems thinking and tools</a:t>
            </a:r>
            <a:endParaRPr lang="en-US" dirty="0"/>
          </a:p>
        </p:txBody>
      </p:sp>
    </p:spTree>
    <p:extLst>
      <p:ext uri="{BB962C8B-B14F-4D97-AF65-F5344CB8AC3E}">
        <p14:creationId xmlns:p14="http://schemas.microsoft.com/office/powerpoint/2010/main" xmlns="" val="1793454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overview</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703200753"/>
              </p:ext>
            </p:extLst>
          </p:nvPr>
        </p:nvGraphicFramePr>
        <p:xfrm>
          <a:off x="304800" y="1676400"/>
          <a:ext cx="8534400" cy="3733799"/>
        </p:xfrm>
        <a:graphic>
          <a:graphicData uri="http://schemas.openxmlformats.org/drawingml/2006/table">
            <a:tbl>
              <a:tblPr firstRow="1" firstCol="1" bandRow="1">
                <a:tableStyleId>{F5AB1C69-6EDB-4FF4-983F-18BD219EF322}</a:tableStyleId>
              </a:tblPr>
              <a:tblGrid>
                <a:gridCol w="1676400"/>
                <a:gridCol w="6858000"/>
              </a:tblGrid>
              <a:tr h="391595">
                <a:tc>
                  <a:txBody>
                    <a:bodyPr/>
                    <a:lstStyle/>
                    <a:p>
                      <a:pPr marL="0" marR="0" algn="ctr">
                        <a:spcBef>
                          <a:spcPts val="0"/>
                        </a:spcBef>
                        <a:spcAft>
                          <a:spcPts val="0"/>
                        </a:spcAft>
                      </a:pPr>
                      <a:r>
                        <a:rPr lang="en-US" sz="2000" dirty="0" smtClean="0">
                          <a:effectLst/>
                        </a:rPr>
                        <a:t>Time</a:t>
                      </a:r>
                      <a:endParaRPr lang="en-US" sz="2000" dirty="0">
                        <a:effectLst/>
                        <a:latin typeface="Calibri"/>
                        <a:ea typeface="Calibri"/>
                        <a:cs typeface="Times New Roman"/>
                      </a:endParaRPr>
                    </a:p>
                  </a:txBody>
                  <a:tcPr marL="68580" marR="68580" marT="0" marB="0"/>
                </a:tc>
                <a:tc>
                  <a:txBody>
                    <a:bodyPr/>
                    <a:lstStyle/>
                    <a:p>
                      <a:pPr marL="0" marR="0" algn="r">
                        <a:spcBef>
                          <a:spcPts val="0"/>
                        </a:spcBef>
                        <a:spcAft>
                          <a:spcPts val="0"/>
                        </a:spcAft>
                      </a:pPr>
                      <a:r>
                        <a:rPr lang="en-US" sz="2000" dirty="0" smtClean="0">
                          <a:effectLst/>
                        </a:rPr>
                        <a:t>Topic</a:t>
                      </a:r>
                      <a:endParaRPr lang="en-US" sz="2000" dirty="0">
                        <a:effectLst/>
                        <a:latin typeface="Calibri"/>
                        <a:ea typeface="Calibri"/>
                        <a:cs typeface="Times New Roman"/>
                      </a:endParaRPr>
                    </a:p>
                  </a:txBody>
                  <a:tcPr marL="68580" marR="68580" marT="0" marB="0"/>
                </a:tc>
              </a:tr>
              <a:tr h="437578">
                <a:tc>
                  <a:txBody>
                    <a:bodyPr/>
                    <a:lstStyle/>
                    <a:p>
                      <a:pPr marL="0" marR="0" algn="ctr">
                        <a:spcBef>
                          <a:spcPts val="0"/>
                        </a:spcBef>
                        <a:spcAft>
                          <a:spcPts val="0"/>
                        </a:spcAft>
                      </a:pPr>
                      <a:r>
                        <a:rPr lang="en-US" sz="2000" dirty="0">
                          <a:effectLst/>
                        </a:rPr>
                        <a:t>30 minutes</a:t>
                      </a:r>
                      <a:endParaRPr lang="en-US" sz="20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2000" dirty="0">
                          <a:effectLst/>
                        </a:rPr>
                        <a:t>Introduction</a:t>
                      </a:r>
                      <a:endParaRPr lang="en-US" sz="2000" dirty="0">
                        <a:effectLst/>
                        <a:latin typeface="Calibri"/>
                        <a:ea typeface="Calibri"/>
                        <a:cs typeface="Times New Roman"/>
                      </a:endParaRPr>
                    </a:p>
                  </a:txBody>
                  <a:tcPr marL="68580" marR="68580" marT="0" marB="0"/>
                </a:tc>
              </a:tr>
              <a:tr h="437578">
                <a:tc>
                  <a:txBody>
                    <a:bodyPr/>
                    <a:lstStyle/>
                    <a:p>
                      <a:pPr marL="0" marR="0" algn="ctr">
                        <a:spcBef>
                          <a:spcPts val="0"/>
                        </a:spcBef>
                        <a:spcAft>
                          <a:spcPts val="0"/>
                        </a:spcAft>
                      </a:pPr>
                      <a:r>
                        <a:rPr lang="en-US" sz="2000" dirty="0">
                          <a:effectLst/>
                        </a:rPr>
                        <a:t>60 minutes</a:t>
                      </a:r>
                      <a:endParaRPr lang="en-US" sz="20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2000" dirty="0">
                          <a:effectLst/>
                        </a:rPr>
                        <a:t>What is Systems Thinking:  The Learning Challenge</a:t>
                      </a:r>
                      <a:endParaRPr lang="en-US" sz="2000" dirty="0">
                        <a:effectLst/>
                        <a:latin typeface="Calibri"/>
                        <a:ea typeface="Calibri"/>
                        <a:cs typeface="Times New Roman"/>
                      </a:endParaRPr>
                    </a:p>
                  </a:txBody>
                  <a:tcPr marL="68580" marR="68580" marT="0" marB="0"/>
                </a:tc>
              </a:tr>
              <a:tr h="391595">
                <a:tc>
                  <a:txBody>
                    <a:bodyPr/>
                    <a:lstStyle/>
                    <a:p>
                      <a:pPr marL="0" marR="0">
                        <a:spcBef>
                          <a:spcPts val="0"/>
                        </a:spcBef>
                        <a:spcAft>
                          <a:spcPts val="0"/>
                        </a:spcAft>
                      </a:pPr>
                      <a:r>
                        <a:rPr lang="en-US" sz="2000" dirty="0">
                          <a:effectLst/>
                        </a:rPr>
                        <a:t>180 minutes</a:t>
                      </a:r>
                      <a:endParaRPr lang="en-US" sz="20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2000" dirty="0">
                          <a:effectLst/>
                        </a:rPr>
                        <a:t>What is Systems Thinking:  The Exploration</a:t>
                      </a:r>
                      <a:endParaRPr lang="en-US" sz="2000" dirty="0">
                        <a:effectLst/>
                        <a:latin typeface="Calibri"/>
                        <a:ea typeface="Calibri"/>
                        <a:cs typeface="Times New Roman"/>
                      </a:endParaRPr>
                    </a:p>
                  </a:txBody>
                  <a:tcPr marL="68580" marR="68580" marT="0" marB="0"/>
                </a:tc>
              </a:tr>
              <a:tr h="391595">
                <a:tc>
                  <a:txBody>
                    <a:bodyPr/>
                    <a:lstStyle/>
                    <a:p>
                      <a:pPr marL="0" marR="0">
                        <a:spcBef>
                          <a:spcPts val="0"/>
                        </a:spcBef>
                        <a:spcAft>
                          <a:spcPts val="0"/>
                        </a:spcAft>
                      </a:pPr>
                      <a:r>
                        <a:rPr lang="en-US" sz="2000" dirty="0">
                          <a:effectLst/>
                        </a:rPr>
                        <a:t>  60 minutes</a:t>
                      </a:r>
                      <a:endParaRPr lang="en-US" sz="20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2000" dirty="0">
                          <a:effectLst/>
                        </a:rPr>
                        <a:t>What is Systems Thinking:  Sharing the Learning</a:t>
                      </a:r>
                      <a:endParaRPr lang="en-US" sz="2000" dirty="0">
                        <a:effectLst/>
                        <a:latin typeface="Calibri"/>
                        <a:ea typeface="Calibri"/>
                        <a:cs typeface="Times New Roman"/>
                      </a:endParaRPr>
                    </a:p>
                  </a:txBody>
                  <a:tcPr marL="68580" marR="68580" marT="0" marB="0"/>
                </a:tc>
              </a:tr>
              <a:tr h="783190">
                <a:tc>
                  <a:txBody>
                    <a:bodyPr/>
                    <a:lstStyle/>
                    <a:p>
                      <a:pPr marL="0" marR="0">
                        <a:spcBef>
                          <a:spcPts val="0"/>
                        </a:spcBef>
                        <a:spcAft>
                          <a:spcPts val="0"/>
                        </a:spcAft>
                      </a:pPr>
                      <a:r>
                        <a:rPr lang="en-US" sz="2000" dirty="0" smtClean="0">
                          <a:effectLst/>
                        </a:rPr>
                        <a:t>  90 </a:t>
                      </a:r>
                      <a:r>
                        <a:rPr lang="en-US" sz="2000" dirty="0">
                          <a:effectLst/>
                        </a:rPr>
                        <a:t>minutes</a:t>
                      </a:r>
                      <a:endParaRPr lang="en-US" sz="20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2000" dirty="0">
                          <a:effectLst/>
                        </a:rPr>
                        <a:t>Wicked Problems:  Finding Solutions to One Health Problems through Systems Thinking</a:t>
                      </a:r>
                      <a:endParaRPr lang="en-US" sz="2000" dirty="0">
                        <a:effectLst/>
                        <a:latin typeface="Calibri"/>
                        <a:ea typeface="Calibri"/>
                        <a:cs typeface="Times New Roman"/>
                      </a:endParaRPr>
                    </a:p>
                  </a:txBody>
                  <a:tcPr marL="68580" marR="68580" marT="0" marB="0"/>
                </a:tc>
              </a:tr>
              <a:tr h="450334">
                <a:tc>
                  <a:txBody>
                    <a:bodyPr/>
                    <a:lstStyle/>
                    <a:p>
                      <a:pPr marL="0" marR="0">
                        <a:lnSpc>
                          <a:spcPct val="115000"/>
                        </a:lnSpc>
                        <a:spcBef>
                          <a:spcPts val="0"/>
                        </a:spcBef>
                        <a:spcAft>
                          <a:spcPts val="0"/>
                        </a:spcAft>
                      </a:pPr>
                      <a:r>
                        <a:rPr lang="en-US" sz="2000" dirty="0">
                          <a:effectLst/>
                        </a:rPr>
                        <a:t>  60 minutes</a:t>
                      </a:r>
                      <a:endParaRPr lang="en-US" sz="20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2000" dirty="0">
                          <a:effectLst/>
                        </a:rPr>
                        <a:t>Wicked One Health Problems:  Sharing the Learning</a:t>
                      </a:r>
                      <a:endParaRPr lang="en-US" sz="2000" dirty="0">
                        <a:effectLst/>
                        <a:latin typeface="Calibri"/>
                        <a:ea typeface="Calibri"/>
                        <a:cs typeface="Times New Roman"/>
                      </a:endParaRPr>
                    </a:p>
                  </a:txBody>
                  <a:tcPr marL="68580" marR="68580" marT="0" marB="0"/>
                </a:tc>
              </a:tr>
              <a:tr h="450334">
                <a:tc>
                  <a:txBody>
                    <a:bodyPr/>
                    <a:lstStyle/>
                    <a:p>
                      <a:pPr marL="0" marR="0">
                        <a:lnSpc>
                          <a:spcPct val="115000"/>
                        </a:lnSpc>
                        <a:spcBef>
                          <a:spcPts val="0"/>
                        </a:spcBef>
                        <a:spcAft>
                          <a:spcPts val="0"/>
                        </a:spcAft>
                      </a:pPr>
                      <a:r>
                        <a:rPr lang="en-US" sz="2000" dirty="0">
                          <a:effectLst/>
                        </a:rPr>
                        <a:t>  30 minutes</a:t>
                      </a:r>
                      <a:endParaRPr lang="en-US" sz="20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2000" dirty="0" smtClean="0">
                          <a:effectLst/>
                        </a:rPr>
                        <a:t>Evaluation</a:t>
                      </a:r>
                      <a:endParaRPr lang="en-US" sz="20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3829974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90800" y="381000"/>
            <a:ext cx="4114800" cy="6172200"/>
          </a:xfrm>
          <a:prstGeom prst="rect">
            <a:avLst/>
          </a:prstGeom>
          <a:noFill/>
        </p:spPr>
      </p:pic>
    </p:spTree>
    <p:extLst>
      <p:ext uri="{BB962C8B-B14F-4D97-AF65-F5344CB8AC3E}">
        <p14:creationId xmlns:p14="http://schemas.microsoft.com/office/powerpoint/2010/main" xmlns="" val="7720249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mcorders,cameras,clipped images,cropped images,cropped pictures,digital,digital cameras,digital photography,icons,movies,Photographs,photography,PNG,technologies,transparent background,video cameras,videos">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59125" y="1752600"/>
            <a:ext cx="3095625" cy="30956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33087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Systems thinking, One Health Course</a:t>
            </a:r>
            <a:endParaRPr lang="en-US" dirty="0"/>
          </a:p>
        </p:txBody>
      </p:sp>
      <p:sp>
        <p:nvSpPr>
          <p:cNvPr id="2" name="Title 1"/>
          <p:cNvSpPr>
            <a:spLocks noGrp="1"/>
          </p:cNvSpPr>
          <p:nvPr>
            <p:ph type="ctrTitle"/>
          </p:nvPr>
        </p:nvSpPr>
        <p:spPr/>
        <p:txBody>
          <a:bodyPr/>
          <a:lstStyle/>
          <a:p>
            <a:r>
              <a:rPr lang="en-US" sz="2800" b="1" cap="none" dirty="0" smtClean="0"/>
              <a:t>What is Systems Thinking:                           </a:t>
            </a:r>
            <a:r>
              <a:rPr lang="en-US" sz="2800" b="1" i="1" cap="none" dirty="0" smtClean="0"/>
              <a:t>The Learning Challenge</a:t>
            </a:r>
            <a:endParaRPr lang="en-US" sz="2800" b="1" i="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Tree>
    <p:extLst>
      <p:ext uri="{BB962C8B-B14F-4D97-AF65-F5344CB8AC3E}">
        <p14:creationId xmlns:p14="http://schemas.microsoft.com/office/powerpoint/2010/main" xmlns="" val="32413203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mcorders,cameras,clipped images,cropped images,cropped pictures,digital,digital cameras,digital photography,icons,movies,Photographs,photography,PNG,technologies,transparent background,video cameras,videos">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59125" y="1752600"/>
            <a:ext cx="3095625" cy="30956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8591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xmlns="" val="0"/>
              </a:ext>
            </a:extLst>
          </a:blip>
          <a:stretch>
            <a:fillRect/>
          </a:stretch>
        </p:blipFill>
        <p:spPr>
          <a:xfrm>
            <a:off x="533400" y="457200"/>
            <a:ext cx="8153400" cy="5486400"/>
          </a:xfrm>
          <a:prstGeom prst="rect">
            <a:avLst/>
          </a:prstGeom>
        </p:spPr>
      </p:pic>
    </p:spTree>
    <p:extLst>
      <p:ext uri="{BB962C8B-B14F-4D97-AF65-F5344CB8AC3E}">
        <p14:creationId xmlns:p14="http://schemas.microsoft.com/office/powerpoint/2010/main" xmlns="" val="9766280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2153537189"/>
              </p:ext>
            </p:extLst>
          </p:nvPr>
        </p:nvGraphicFramePr>
        <p:xfrm>
          <a:off x="457200" y="1828800"/>
          <a:ext cx="8305800" cy="3809843"/>
        </p:xfrm>
        <a:graphic>
          <a:graphicData uri="http://schemas.openxmlformats.org/drawingml/2006/table">
            <a:tbl>
              <a:tblPr firstRow="1" firstCol="1" bandRow="1">
                <a:tableStyleId>{F2DE63D5-997A-4646-A377-4702673A728D}</a:tableStyleId>
              </a:tblPr>
              <a:tblGrid>
                <a:gridCol w="2743200"/>
                <a:gridCol w="2743200"/>
                <a:gridCol w="2819400"/>
              </a:tblGrid>
              <a:tr h="952460">
                <a:tc>
                  <a:txBody>
                    <a:bodyPr/>
                    <a:lstStyle/>
                    <a:p>
                      <a:pPr marL="0" marR="0" algn="ctr">
                        <a:spcBef>
                          <a:spcPts val="0"/>
                        </a:spcBef>
                        <a:spcAft>
                          <a:spcPts val="0"/>
                        </a:spcAft>
                      </a:pPr>
                      <a:r>
                        <a:rPr lang="en-US" sz="2000" dirty="0">
                          <a:effectLst/>
                        </a:rPr>
                        <a:t>Things we know about systems thinking</a:t>
                      </a:r>
                      <a:endParaRPr lang="en-US" sz="20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pPr marL="0" marR="0" algn="ctr">
                        <a:spcBef>
                          <a:spcPts val="0"/>
                        </a:spcBef>
                        <a:spcAft>
                          <a:spcPts val="0"/>
                        </a:spcAft>
                      </a:pPr>
                      <a:r>
                        <a:rPr lang="en-US" sz="2000" dirty="0">
                          <a:effectLst/>
                        </a:rPr>
                        <a:t>Things we do not know about systems thinking</a:t>
                      </a:r>
                      <a:endParaRPr lang="en-US" sz="20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pPr marL="0" marR="0" algn="ctr">
                        <a:spcBef>
                          <a:spcPts val="0"/>
                        </a:spcBef>
                        <a:spcAft>
                          <a:spcPts val="0"/>
                        </a:spcAft>
                      </a:pPr>
                      <a:r>
                        <a:rPr lang="en-US" sz="2000" dirty="0">
                          <a:effectLst/>
                        </a:rPr>
                        <a:t>Plan for learning more about what we do not know</a:t>
                      </a:r>
                      <a:endParaRPr lang="en-US" sz="20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accent3">
                        <a:lumMod val="75000"/>
                      </a:schemeClr>
                    </a:solidFill>
                  </a:tcPr>
                </a:tc>
              </a:tr>
              <a:tr h="317487">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317487">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317487">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317487">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317487">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317487">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317487">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317487">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317487">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bl>
          </a:graphicData>
        </a:graphic>
      </p:graphicFrame>
      <p:sp>
        <p:nvSpPr>
          <p:cNvPr id="3" name="Title 2"/>
          <p:cNvSpPr>
            <a:spLocks noGrp="1"/>
          </p:cNvSpPr>
          <p:nvPr>
            <p:ph type="title"/>
          </p:nvPr>
        </p:nvSpPr>
        <p:spPr/>
        <p:txBody>
          <a:bodyPr/>
          <a:lstStyle/>
          <a:p>
            <a:r>
              <a:rPr lang="en-US" dirty="0" smtClean="0"/>
              <a:t>Create a learning plan</a:t>
            </a:r>
            <a:endParaRPr lang="en-US" dirty="0"/>
          </a:p>
        </p:txBody>
      </p:sp>
    </p:spTree>
    <p:extLst>
      <p:ext uri="{BB962C8B-B14F-4D97-AF65-F5344CB8AC3E}">
        <p14:creationId xmlns:p14="http://schemas.microsoft.com/office/powerpoint/2010/main" xmlns="" val="17656157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a team, think about…</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What do you need to know about systems thinking in order to use a systems thinking approach in addressing One Health problems</a:t>
            </a:r>
            <a:r>
              <a:rPr lang="en-US" dirty="0" smtClean="0"/>
              <a:t>?</a:t>
            </a:r>
          </a:p>
          <a:p>
            <a:pPr marL="114300" lvl="0" indent="0">
              <a:buNone/>
            </a:pPr>
            <a:endParaRPr lang="en-US" sz="900" dirty="0"/>
          </a:p>
          <a:p>
            <a:pPr lvl="0"/>
            <a:r>
              <a:rPr lang="en-US" dirty="0"/>
              <a:t>In what order should you research the items identified in the previous question</a:t>
            </a:r>
            <a:r>
              <a:rPr lang="en-US" dirty="0" smtClean="0"/>
              <a:t>?</a:t>
            </a:r>
          </a:p>
          <a:p>
            <a:pPr lvl="0"/>
            <a:endParaRPr lang="en-US" sz="900" dirty="0"/>
          </a:p>
          <a:p>
            <a:pPr lvl="0"/>
            <a:r>
              <a:rPr lang="en-US" dirty="0"/>
              <a:t>What are the primary resources that you will use</a:t>
            </a:r>
            <a:r>
              <a:rPr lang="en-US" dirty="0" smtClean="0"/>
              <a:t>?</a:t>
            </a:r>
          </a:p>
          <a:p>
            <a:pPr lvl="0"/>
            <a:endParaRPr lang="en-US" sz="900" dirty="0"/>
          </a:p>
          <a:p>
            <a:pPr lvl="0"/>
            <a:r>
              <a:rPr lang="en-US" dirty="0"/>
              <a:t>What will you do when you cannot find the information that you want</a:t>
            </a:r>
            <a:r>
              <a:rPr lang="en-US" dirty="0" smtClean="0"/>
              <a:t>?</a:t>
            </a:r>
          </a:p>
          <a:p>
            <a:pPr lvl="0"/>
            <a:endParaRPr lang="en-US" sz="900" dirty="0"/>
          </a:p>
          <a:p>
            <a:pPr lvl="0"/>
            <a:r>
              <a:rPr lang="en-US" dirty="0"/>
              <a:t>What will you do when you have questions</a:t>
            </a:r>
            <a:r>
              <a:rPr lang="en-US" dirty="0" smtClean="0"/>
              <a:t>?</a:t>
            </a:r>
          </a:p>
          <a:p>
            <a:pPr marL="114300" lvl="0" indent="0">
              <a:buNone/>
            </a:pPr>
            <a:endParaRPr lang="en-US" sz="900" dirty="0"/>
          </a:p>
          <a:p>
            <a:pPr lvl="0"/>
            <a:r>
              <a:rPr lang="en-US" dirty="0"/>
              <a:t>How will you know when you have enough information?</a:t>
            </a:r>
          </a:p>
          <a:p>
            <a:pPr marL="114300" indent="0">
              <a:buNone/>
            </a:pPr>
            <a:r>
              <a:rPr lang="en-US" dirty="0"/>
              <a:t> </a:t>
            </a:r>
          </a:p>
          <a:p>
            <a:endParaRPr lang="en-US" dirty="0"/>
          </a:p>
        </p:txBody>
      </p:sp>
    </p:spTree>
    <p:extLst>
      <p:ext uri="{BB962C8B-B14F-4D97-AF65-F5344CB8AC3E}">
        <p14:creationId xmlns:p14="http://schemas.microsoft.com/office/powerpoint/2010/main" xmlns="" val="35589831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talmage\Desktop\Systems Thinking Resources\systemsthinking.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81200" y="0"/>
            <a:ext cx="58674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432507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Systems thinking, One Health Course</a:t>
            </a:r>
            <a:endParaRPr lang="en-US" dirty="0"/>
          </a:p>
        </p:txBody>
      </p:sp>
      <p:sp>
        <p:nvSpPr>
          <p:cNvPr id="2" name="Title 1"/>
          <p:cNvSpPr>
            <a:spLocks noGrp="1"/>
          </p:cNvSpPr>
          <p:nvPr>
            <p:ph type="ctrTitle"/>
          </p:nvPr>
        </p:nvSpPr>
        <p:spPr/>
        <p:txBody>
          <a:bodyPr/>
          <a:lstStyle/>
          <a:p>
            <a:r>
              <a:rPr lang="en-US" sz="2800" b="1" cap="none" dirty="0" smtClean="0"/>
              <a:t>What is Systems </a:t>
            </a:r>
            <a:r>
              <a:rPr lang="en-US" sz="2800" b="1" cap="none" dirty="0"/>
              <a:t>T</a:t>
            </a:r>
            <a:r>
              <a:rPr lang="en-US" sz="2800" b="1" cap="none" dirty="0" smtClean="0"/>
              <a:t>hinking:                             </a:t>
            </a:r>
            <a:r>
              <a:rPr lang="en-US" sz="2800" b="1" i="1" cap="none" dirty="0" smtClean="0"/>
              <a:t>The Exploration</a:t>
            </a:r>
            <a:endParaRPr lang="en-US" sz="2800" b="1" i="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Tree>
    <p:extLst>
      <p:ext uri="{BB962C8B-B14F-4D97-AF65-F5344CB8AC3E}">
        <p14:creationId xmlns:p14="http://schemas.microsoft.com/office/powerpoint/2010/main" xmlns="" val="2308405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ystemsThinkingModel.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200" y="0"/>
            <a:ext cx="7467600" cy="6858000"/>
          </a:xfrm>
          <a:prstGeom prst="rect">
            <a:avLst/>
          </a:prstGeom>
          <a:noFill/>
          <a:ln>
            <a:solidFill>
              <a:schemeClr val="accent3">
                <a:lumMod val="75000"/>
              </a:schemeClr>
            </a:solidFill>
          </a:ln>
        </p:spPr>
      </p:pic>
    </p:spTree>
    <p:extLst>
      <p:ext uri="{BB962C8B-B14F-4D97-AF65-F5344CB8AC3E}">
        <p14:creationId xmlns:p14="http://schemas.microsoft.com/office/powerpoint/2010/main" xmlns="" val="40208398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c model Why Our Mission Advocates Systems Thinking">
            <a:hlinkClick r:id="rId2"/>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0"/>
            <a:ext cx="8077200" cy="6858000"/>
          </a:xfrm>
          <a:prstGeom prst="rect">
            <a:avLst/>
          </a:prstGeom>
          <a:noFill/>
          <a:ln>
            <a:solidFill>
              <a:schemeClr val="accent3">
                <a:lumMod val="75000"/>
              </a:schemeClr>
            </a:solidFill>
          </a:ln>
        </p:spPr>
      </p:pic>
    </p:spTree>
    <p:extLst>
      <p:ext uri="{BB962C8B-B14F-4D97-AF65-F5344CB8AC3E}">
        <p14:creationId xmlns:p14="http://schemas.microsoft.com/office/powerpoint/2010/main" xmlns="" val="12714829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Systems thinking, One Health Course</a:t>
            </a:r>
            <a:endParaRPr lang="en-US" dirty="0"/>
          </a:p>
        </p:txBody>
      </p:sp>
      <p:sp>
        <p:nvSpPr>
          <p:cNvPr id="2" name="Title 1"/>
          <p:cNvSpPr>
            <a:spLocks noGrp="1"/>
          </p:cNvSpPr>
          <p:nvPr>
            <p:ph type="ctrTitle"/>
          </p:nvPr>
        </p:nvSpPr>
        <p:spPr/>
        <p:txBody>
          <a:bodyPr/>
          <a:lstStyle/>
          <a:p>
            <a:r>
              <a:rPr lang="en-US" sz="2400" b="1" cap="none" dirty="0" smtClean="0"/>
              <a:t>Wicked Problems:  </a:t>
            </a:r>
            <a:r>
              <a:rPr lang="en-US" sz="2400" b="1" cap="none" dirty="0" smtClean="0"/>
              <a:t/>
            </a:r>
            <a:br>
              <a:rPr lang="en-US" sz="2400" b="1" cap="none" dirty="0" smtClean="0"/>
            </a:br>
            <a:r>
              <a:rPr lang="en-US" sz="2400" b="1" i="1" cap="none" dirty="0" smtClean="0"/>
              <a:t>Finding </a:t>
            </a:r>
            <a:r>
              <a:rPr lang="en-US" sz="2400" b="1" i="1" cap="none" dirty="0" smtClean="0"/>
              <a:t>Solutions to One Health Problems </a:t>
            </a:r>
            <a:br>
              <a:rPr lang="en-US" sz="2400" b="1" i="1" cap="none" dirty="0" smtClean="0"/>
            </a:br>
            <a:r>
              <a:rPr lang="en-US" sz="2400" b="1" i="1" cap="none" dirty="0" smtClean="0"/>
              <a:t>through Systems Thinking</a:t>
            </a:r>
            <a:endParaRPr lang="en-US" sz="2400" b="1" i="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Tree>
    <p:extLst>
      <p:ext uri="{BB962C8B-B14F-4D97-AF65-F5344CB8AC3E}">
        <p14:creationId xmlns:p14="http://schemas.microsoft.com/office/powerpoint/2010/main" xmlns="" val="11695464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318904837"/>
              </p:ext>
            </p:extLst>
          </p:nvPr>
        </p:nvGraphicFramePr>
        <p:xfrm>
          <a:off x="457200" y="533400"/>
          <a:ext cx="8077200" cy="5336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752600" y="5943600"/>
            <a:ext cx="5638800" cy="646331"/>
          </a:xfrm>
          <a:prstGeom prst="rect">
            <a:avLst/>
          </a:prstGeom>
          <a:noFill/>
        </p:spPr>
        <p:txBody>
          <a:bodyPr wrap="square" rtlCol="0">
            <a:spAutoFit/>
          </a:bodyPr>
          <a:lstStyle/>
          <a:p>
            <a:pPr algn="ctr"/>
            <a:r>
              <a:rPr lang="en-US" sz="3600" b="1" dirty="0" smtClean="0"/>
              <a:t>SYSTEMS THINKING</a:t>
            </a:r>
            <a:endParaRPr lang="en-US" sz="3600" b="1" dirty="0"/>
          </a:p>
        </p:txBody>
      </p:sp>
    </p:spTree>
    <p:extLst>
      <p:ext uri="{BB962C8B-B14F-4D97-AF65-F5344CB8AC3E}">
        <p14:creationId xmlns:p14="http://schemas.microsoft.com/office/powerpoint/2010/main" xmlns="" val="20472568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2660068205"/>
              </p:ext>
            </p:extLst>
          </p:nvPr>
        </p:nvGraphicFramePr>
        <p:xfrm>
          <a:off x="457200" y="533400"/>
          <a:ext cx="8077200" cy="5336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752600" y="5943600"/>
            <a:ext cx="5638800" cy="646331"/>
          </a:xfrm>
          <a:prstGeom prst="rect">
            <a:avLst/>
          </a:prstGeom>
          <a:noFill/>
        </p:spPr>
        <p:txBody>
          <a:bodyPr wrap="square" rtlCol="0">
            <a:spAutoFit/>
          </a:bodyPr>
          <a:lstStyle/>
          <a:p>
            <a:pPr algn="ctr"/>
            <a:r>
              <a:rPr lang="en-US" sz="3600" b="1" dirty="0" smtClean="0"/>
              <a:t>SYSTEMS THINKING</a:t>
            </a:r>
            <a:endParaRPr lang="en-US" sz="3600" b="1" dirty="0"/>
          </a:p>
        </p:txBody>
      </p:sp>
      <p:sp>
        <p:nvSpPr>
          <p:cNvPr id="2" name="TextBox 1"/>
          <p:cNvSpPr txBox="1"/>
          <p:nvPr/>
        </p:nvSpPr>
        <p:spPr>
          <a:xfrm>
            <a:off x="5791200" y="838200"/>
            <a:ext cx="2514600" cy="369332"/>
          </a:xfrm>
          <a:prstGeom prst="rect">
            <a:avLst/>
          </a:prstGeom>
          <a:noFill/>
        </p:spPr>
        <p:txBody>
          <a:bodyPr wrap="square" rtlCol="0">
            <a:spAutoFit/>
          </a:bodyPr>
          <a:lstStyle/>
          <a:p>
            <a:pPr marL="285750" indent="-285750">
              <a:buClr>
                <a:srgbClr val="C00000"/>
              </a:buClr>
              <a:buFont typeface="Wingdings" panose="05000000000000000000" pitchFamily="2" charset="2"/>
              <a:buChar char="l"/>
            </a:pPr>
            <a:endParaRPr lang="en-US" dirty="0"/>
          </a:p>
        </p:txBody>
      </p:sp>
      <p:sp>
        <p:nvSpPr>
          <p:cNvPr id="3" name="TextBox 2"/>
          <p:cNvSpPr txBox="1"/>
          <p:nvPr/>
        </p:nvSpPr>
        <p:spPr>
          <a:xfrm>
            <a:off x="4658710" y="607367"/>
            <a:ext cx="4419600" cy="1200329"/>
          </a:xfrm>
          <a:prstGeom prst="rect">
            <a:avLst/>
          </a:prstGeom>
          <a:noFill/>
        </p:spPr>
        <p:txBody>
          <a:bodyPr wrap="square" rtlCol="0">
            <a:spAutoFit/>
          </a:bodyPr>
          <a:lstStyle/>
          <a:p>
            <a:pPr marL="285750" indent="-285750">
              <a:buClr>
                <a:srgbClr val="C00000"/>
              </a:buClr>
              <a:buFont typeface="Wingdings" panose="05000000000000000000" pitchFamily="2" charset="2"/>
              <a:buChar char="l"/>
            </a:pPr>
            <a:r>
              <a:rPr lang="en-US" dirty="0" smtClean="0"/>
              <a:t>Who has the disease</a:t>
            </a:r>
          </a:p>
          <a:p>
            <a:pPr marL="285750" indent="-285750">
              <a:buClr>
                <a:srgbClr val="C00000"/>
              </a:buClr>
              <a:buFont typeface="Wingdings" panose="05000000000000000000" pitchFamily="2" charset="2"/>
              <a:buChar char="l"/>
            </a:pPr>
            <a:r>
              <a:rPr lang="en-US" dirty="0" smtClean="0"/>
              <a:t>Who is impacted by the disease?</a:t>
            </a:r>
          </a:p>
          <a:p>
            <a:pPr marL="285750" indent="-285750">
              <a:buClr>
                <a:srgbClr val="C00000"/>
              </a:buClr>
              <a:buFont typeface="Wingdings" panose="05000000000000000000" pitchFamily="2" charset="2"/>
              <a:buChar char="l"/>
            </a:pPr>
            <a:r>
              <a:rPr lang="en-US" dirty="0" smtClean="0"/>
              <a:t>Who are the responders?</a:t>
            </a:r>
          </a:p>
          <a:p>
            <a:pPr marL="285750" indent="-285750">
              <a:buClr>
                <a:srgbClr val="C00000"/>
              </a:buClr>
              <a:buFont typeface="Wingdings" panose="05000000000000000000" pitchFamily="2" charset="2"/>
              <a:buChar char="l"/>
            </a:pPr>
            <a:r>
              <a:rPr lang="en-US" dirty="0" smtClean="0"/>
              <a:t>Who are other stakeholders?</a:t>
            </a:r>
          </a:p>
        </p:txBody>
      </p:sp>
    </p:spTree>
    <p:extLst>
      <p:ext uri="{BB962C8B-B14F-4D97-AF65-F5344CB8AC3E}">
        <p14:creationId xmlns:p14="http://schemas.microsoft.com/office/powerpoint/2010/main" xmlns="" val="11398996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2268359060"/>
              </p:ext>
            </p:extLst>
          </p:nvPr>
        </p:nvGraphicFramePr>
        <p:xfrm>
          <a:off x="457200" y="533400"/>
          <a:ext cx="8077200" cy="5336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752600" y="5943600"/>
            <a:ext cx="5638800" cy="646331"/>
          </a:xfrm>
          <a:prstGeom prst="rect">
            <a:avLst/>
          </a:prstGeom>
          <a:noFill/>
        </p:spPr>
        <p:txBody>
          <a:bodyPr wrap="square" rtlCol="0">
            <a:spAutoFit/>
          </a:bodyPr>
          <a:lstStyle/>
          <a:p>
            <a:pPr algn="ctr"/>
            <a:r>
              <a:rPr lang="en-US" sz="3600" b="1" dirty="0" smtClean="0"/>
              <a:t>SYSTEMS THINKING</a:t>
            </a:r>
            <a:endParaRPr lang="en-US" sz="3600" b="1" dirty="0"/>
          </a:p>
        </p:txBody>
      </p:sp>
      <p:sp>
        <p:nvSpPr>
          <p:cNvPr id="4" name="TextBox 3"/>
          <p:cNvSpPr txBox="1"/>
          <p:nvPr/>
        </p:nvSpPr>
        <p:spPr>
          <a:xfrm>
            <a:off x="5486400" y="607367"/>
            <a:ext cx="3591910" cy="1200329"/>
          </a:xfrm>
          <a:prstGeom prst="rect">
            <a:avLst/>
          </a:prstGeom>
          <a:noFill/>
        </p:spPr>
        <p:txBody>
          <a:bodyPr wrap="square" rtlCol="0">
            <a:spAutoFit/>
          </a:bodyPr>
          <a:lstStyle/>
          <a:p>
            <a:pPr marL="285750" indent="-285750">
              <a:buClr>
                <a:srgbClr val="C00000"/>
              </a:buClr>
              <a:buFont typeface="Wingdings" panose="05000000000000000000" pitchFamily="2" charset="2"/>
              <a:buChar char="l"/>
            </a:pPr>
            <a:r>
              <a:rPr lang="en-US" dirty="0" smtClean="0"/>
              <a:t>Who has the disease</a:t>
            </a:r>
          </a:p>
          <a:p>
            <a:pPr marL="285750" indent="-285750">
              <a:buClr>
                <a:srgbClr val="C00000"/>
              </a:buClr>
              <a:buFont typeface="Wingdings" panose="05000000000000000000" pitchFamily="2" charset="2"/>
              <a:buChar char="l"/>
            </a:pPr>
            <a:r>
              <a:rPr lang="en-US" dirty="0" smtClean="0"/>
              <a:t>Who is impacted by the disease?</a:t>
            </a:r>
          </a:p>
          <a:p>
            <a:pPr marL="285750" indent="-285750">
              <a:buClr>
                <a:srgbClr val="C00000"/>
              </a:buClr>
              <a:buFont typeface="Wingdings" panose="05000000000000000000" pitchFamily="2" charset="2"/>
              <a:buChar char="l"/>
            </a:pPr>
            <a:r>
              <a:rPr lang="en-US" dirty="0" smtClean="0"/>
              <a:t>Who are the responders?</a:t>
            </a:r>
          </a:p>
          <a:p>
            <a:pPr marL="285750" indent="-285750">
              <a:buClr>
                <a:srgbClr val="C00000"/>
              </a:buClr>
              <a:buFont typeface="Wingdings" panose="05000000000000000000" pitchFamily="2" charset="2"/>
              <a:buChar char="l"/>
            </a:pPr>
            <a:r>
              <a:rPr lang="en-US" dirty="0" smtClean="0"/>
              <a:t>Who are other stakeholders?</a:t>
            </a:r>
          </a:p>
        </p:txBody>
      </p:sp>
      <p:sp>
        <p:nvSpPr>
          <p:cNvPr id="7" name="TextBox 6"/>
          <p:cNvSpPr txBox="1"/>
          <p:nvPr/>
        </p:nvSpPr>
        <p:spPr>
          <a:xfrm>
            <a:off x="457200" y="4763869"/>
            <a:ext cx="4419600" cy="646331"/>
          </a:xfrm>
          <a:prstGeom prst="rect">
            <a:avLst/>
          </a:prstGeom>
          <a:noFill/>
        </p:spPr>
        <p:txBody>
          <a:bodyPr wrap="square" rtlCol="0">
            <a:spAutoFit/>
          </a:bodyPr>
          <a:lstStyle/>
          <a:p>
            <a:pPr marL="285750" indent="-285750">
              <a:buClr>
                <a:schemeClr val="accent3">
                  <a:lumMod val="75000"/>
                </a:schemeClr>
              </a:buClr>
              <a:buFont typeface="Wingdings" panose="05000000000000000000" pitchFamily="2" charset="2"/>
              <a:buChar char="l"/>
            </a:pPr>
            <a:r>
              <a:rPr lang="en-US" dirty="0" smtClean="0"/>
              <a:t>Where was the first case?</a:t>
            </a:r>
          </a:p>
          <a:p>
            <a:pPr marL="285750" indent="-285750">
              <a:buClr>
                <a:schemeClr val="accent3">
                  <a:lumMod val="75000"/>
                </a:schemeClr>
              </a:buClr>
              <a:buFont typeface="Wingdings" panose="05000000000000000000" pitchFamily="2" charset="2"/>
              <a:buChar char="l"/>
            </a:pPr>
            <a:r>
              <a:rPr lang="en-US" dirty="0" smtClean="0"/>
              <a:t>Where has it spread?</a:t>
            </a:r>
          </a:p>
        </p:txBody>
      </p:sp>
    </p:spTree>
    <p:extLst>
      <p:ext uri="{BB962C8B-B14F-4D97-AF65-F5344CB8AC3E}">
        <p14:creationId xmlns:p14="http://schemas.microsoft.com/office/powerpoint/2010/main" xmlns="" val="29460575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1224453594"/>
              </p:ext>
            </p:extLst>
          </p:nvPr>
        </p:nvGraphicFramePr>
        <p:xfrm>
          <a:off x="457200" y="533400"/>
          <a:ext cx="8077200" cy="5336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752600" y="5943600"/>
            <a:ext cx="5638800" cy="646331"/>
          </a:xfrm>
          <a:prstGeom prst="rect">
            <a:avLst/>
          </a:prstGeom>
          <a:noFill/>
        </p:spPr>
        <p:txBody>
          <a:bodyPr wrap="square" rtlCol="0">
            <a:spAutoFit/>
          </a:bodyPr>
          <a:lstStyle/>
          <a:p>
            <a:pPr algn="ctr"/>
            <a:r>
              <a:rPr lang="en-US" sz="3600" b="1" dirty="0" smtClean="0"/>
              <a:t>SYSTEMS THINKING</a:t>
            </a:r>
            <a:endParaRPr lang="en-US" sz="3600" b="1" dirty="0"/>
          </a:p>
        </p:txBody>
      </p:sp>
      <p:sp>
        <p:nvSpPr>
          <p:cNvPr id="4" name="TextBox 3"/>
          <p:cNvSpPr txBox="1"/>
          <p:nvPr/>
        </p:nvSpPr>
        <p:spPr>
          <a:xfrm>
            <a:off x="5399690" y="457200"/>
            <a:ext cx="3591910" cy="1200329"/>
          </a:xfrm>
          <a:prstGeom prst="rect">
            <a:avLst/>
          </a:prstGeom>
          <a:noFill/>
        </p:spPr>
        <p:txBody>
          <a:bodyPr wrap="square" rtlCol="0">
            <a:spAutoFit/>
          </a:bodyPr>
          <a:lstStyle/>
          <a:p>
            <a:pPr marL="285750" indent="-285750">
              <a:buClr>
                <a:srgbClr val="C00000"/>
              </a:buClr>
              <a:buFont typeface="Wingdings" panose="05000000000000000000" pitchFamily="2" charset="2"/>
              <a:buChar char="l"/>
            </a:pPr>
            <a:r>
              <a:rPr lang="en-US" dirty="0" smtClean="0"/>
              <a:t>Who has the disease</a:t>
            </a:r>
          </a:p>
          <a:p>
            <a:pPr marL="285750" indent="-285750">
              <a:buClr>
                <a:srgbClr val="C00000"/>
              </a:buClr>
              <a:buFont typeface="Wingdings" panose="05000000000000000000" pitchFamily="2" charset="2"/>
              <a:buChar char="l"/>
            </a:pPr>
            <a:r>
              <a:rPr lang="en-US" dirty="0" smtClean="0"/>
              <a:t>Who is impacted by the disease?</a:t>
            </a:r>
          </a:p>
          <a:p>
            <a:pPr marL="285750" indent="-285750">
              <a:buClr>
                <a:srgbClr val="C00000"/>
              </a:buClr>
              <a:buFont typeface="Wingdings" panose="05000000000000000000" pitchFamily="2" charset="2"/>
              <a:buChar char="l"/>
            </a:pPr>
            <a:r>
              <a:rPr lang="en-US" dirty="0" smtClean="0"/>
              <a:t>Who are the responders?</a:t>
            </a:r>
          </a:p>
          <a:p>
            <a:pPr marL="285750" indent="-285750">
              <a:buClr>
                <a:srgbClr val="C00000"/>
              </a:buClr>
              <a:buFont typeface="Wingdings" panose="05000000000000000000" pitchFamily="2" charset="2"/>
              <a:buChar char="l"/>
            </a:pPr>
            <a:r>
              <a:rPr lang="en-US" dirty="0" smtClean="0"/>
              <a:t>Who are other stakeholders?</a:t>
            </a:r>
          </a:p>
        </p:txBody>
      </p:sp>
      <p:sp>
        <p:nvSpPr>
          <p:cNvPr id="7" name="TextBox 6"/>
          <p:cNvSpPr txBox="1"/>
          <p:nvPr/>
        </p:nvSpPr>
        <p:spPr>
          <a:xfrm>
            <a:off x="5638800" y="3276600"/>
            <a:ext cx="4419600" cy="646331"/>
          </a:xfrm>
          <a:prstGeom prst="rect">
            <a:avLst/>
          </a:prstGeom>
          <a:noFill/>
        </p:spPr>
        <p:txBody>
          <a:bodyPr wrap="square" rtlCol="0">
            <a:spAutoFit/>
          </a:bodyPr>
          <a:lstStyle/>
          <a:p>
            <a:pPr marL="285750" indent="-285750">
              <a:buClr>
                <a:srgbClr val="CC9900"/>
              </a:buClr>
              <a:buFont typeface="Wingdings" panose="05000000000000000000" pitchFamily="2" charset="2"/>
              <a:buChar char="l"/>
            </a:pPr>
            <a:r>
              <a:rPr lang="en-US" dirty="0" smtClean="0"/>
              <a:t>Where was the first case?</a:t>
            </a:r>
          </a:p>
          <a:p>
            <a:pPr marL="285750" indent="-285750">
              <a:buClr>
                <a:srgbClr val="CC9900"/>
              </a:buClr>
              <a:buFont typeface="Wingdings" panose="05000000000000000000" pitchFamily="2" charset="2"/>
              <a:buChar char="l"/>
            </a:pPr>
            <a:r>
              <a:rPr lang="en-US" dirty="0" smtClean="0"/>
              <a:t>Where has it spread?</a:t>
            </a:r>
          </a:p>
        </p:txBody>
      </p:sp>
      <p:sp>
        <p:nvSpPr>
          <p:cNvPr id="8" name="TextBox 7"/>
          <p:cNvSpPr txBox="1"/>
          <p:nvPr/>
        </p:nvSpPr>
        <p:spPr>
          <a:xfrm>
            <a:off x="293914" y="3276599"/>
            <a:ext cx="3287486" cy="923330"/>
          </a:xfrm>
          <a:prstGeom prst="rect">
            <a:avLst/>
          </a:prstGeom>
          <a:noFill/>
        </p:spPr>
        <p:txBody>
          <a:bodyPr wrap="square" rtlCol="0">
            <a:spAutoFit/>
          </a:bodyPr>
          <a:lstStyle/>
          <a:p>
            <a:pPr marL="285750" indent="-285750">
              <a:buClr>
                <a:schemeClr val="accent3">
                  <a:lumMod val="75000"/>
                </a:schemeClr>
              </a:buClr>
              <a:buFont typeface="Wingdings" panose="05000000000000000000" pitchFamily="2" charset="2"/>
              <a:buChar char="l"/>
            </a:pPr>
            <a:r>
              <a:rPr lang="en-US" dirty="0" smtClean="0"/>
              <a:t>When was the first case?</a:t>
            </a:r>
          </a:p>
          <a:p>
            <a:pPr marL="285750" indent="-285750">
              <a:buClr>
                <a:schemeClr val="accent3">
                  <a:lumMod val="75000"/>
                </a:schemeClr>
              </a:buClr>
              <a:buFont typeface="Wingdings" panose="05000000000000000000" pitchFamily="2" charset="2"/>
              <a:buChar char="l"/>
            </a:pPr>
            <a:r>
              <a:rPr lang="en-US" dirty="0" smtClean="0"/>
              <a:t>How quickly is it spreading?</a:t>
            </a:r>
          </a:p>
        </p:txBody>
      </p:sp>
    </p:spTree>
    <p:extLst>
      <p:ext uri="{BB962C8B-B14F-4D97-AF65-F5344CB8AC3E}">
        <p14:creationId xmlns:p14="http://schemas.microsoft.com/office/powerpoint/2010/main" xmlns="" val="35970796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3840733905"/>
              </p:ext>
            </p:extLst>
          </p:nvPr>
        </p:nvGraphicFramePr>
        <p:xfrm>
          <a:off x="457200" y="533400"/>
          <a:ext cx="8077200" cy="5336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752600" y="5943600"/>
            <a:ext cx="5638800" cy="646331"/>
          </a:xfrm>
          <a:prstGeom prst="rect">
            <a:avLst/>
          </a:prstGeom>
          <a:noFill/>
        </p:spPr>
        <p:txBody>
          <a:bodyPr wrap="square" rtlCol="0">
            <a:spAutoFit/>
          </a:bodyPr>
          <a:lstStyle/>
          <a:p>
            <a:pPr algn="ctr"/>
            <a:r>
              <a:rPr lang="en-US" sz="3600" b="1" dirty="0" smtClean="0"/>
              <a:t>SYSTEMS THINKING</a:t>
            </a:r>
            <a:endParaRPr lang="en-US" sz="3600" b="1" dirty="0"/>
          </a:p>
        </p:txBody>
      </p:sp>
      <p:sp>
        <p:nvSpPr>
          <p:cNvPr id="4" name="TextBox 3"/>
          <p:cNvSpPr txBox="1"/>
          <p:nvPr/>
        </p:nvSpPr>
        <p:spPr>
          <a:xfrm>
            <a:off x="5334000" y="761999"/>
            <a:ext cx="3591910" cy="1200329"/>
          </a:xfrm>
          <a:prstGeom prst="rect">
            <a:avLst/>
          </a:prstGeom>
          <a:noFill/>
        </p:spPr>
        <p:txBody>
          <a:bodyPr wrap="square" rtlCol="0">
            <a:spAutoFit/>
          </a:bodyPr>
          <a:lstStyle/>
          <a:p>
            <a:pPr marL="285750" indent="-285750">
              <a:buClr>
                <a:srgbClr val="C00000"/>
              </a:buClr>
              <a:buFont typeface="Wingdings" panose="05000000000000000000" pitchFamily="2" charset="2"/>
              <a:buChar char="l"/>
            </a:pPr>
            <a:r>
              <a:rPr lang="en-US" dirty="0" smtClean="0"/>
              <a:t>Who has the disease</a:t>
            </a:r>
          </a:p>
          <a:p>
            <a:pPr marL="285750" indent="-285750">
              <a:buClr>
                <a:srgbClr val="C00000"/>
              </a:buClr>
              <a:buFont typeface="Wingdings" panose="05000000000000000000" pitchFamily="2" charset="2"/>
              <a:buChar char="l"/>
            </a:pPr>
            <a:r>
              <a:rPr lang="en-US" dirty="0" smtClean="0"/>
              <a:t>Who is impacted by the disease?</a:t>
            </a:r>
          </a:p>
          <a:p>
            <a:pPr marL="285750" indent="-285750">
              <a:buClr>
                <a:srgbClr val="C00000"/>
              </a:buClr>
              <a:buFont typeface="Wingdings" panose="05000000000000000000" pitchFamily="2" charset="2"/>
              <a:buChar char="l"/>
            </a:pPr>
            <a:r>
              <a:rPr lang="en-US" dirty="0" smtClean="0"/>
              <a:t>Who are the responders?</a:t>
            </a:r>
          </a:p>
          <a:p>
            <a:pPr marL="285750" indent="-285750">
              <a:buClr>
                <a:srgbClr val="C00000"/>
              </a:buClr>
              <a:buFont typeface="Wingdings" panose="05000000000000000000" pitchFamily="2" charset="2"/>
              <a:buChar char="l"/>
            </a:pPr>
            <a:r>
              <a:rPr lang="en-US" dirty="0" smtClean="0"/>
              <a:t>Who are other stakeholders?</a:t>
            </a:r>
          </a:p>
        </p:txBody>
      </p:sp>
      <p:sp>
        <p:nvSpPr>
          <p:cNvPr id="7" name="TextBox 6"/>
          <p:cNvSpPr txBox="1"/>
          <p:nvPr/>
        </p:nvSpPr>
        <p:spPr>
          <a:xfrm>
            <a:off x="5334000" y="4001869"/>
            <a:ext cx="4419600" cy="646331"/>
          </a:xfrm>
          <a:prstGeom prst="rect">
            <a:avLst/>
          </a:prstGeom>
          <a:noFill/>
        </p:spPr>
        <p:txBody>
          <a:bodyPr wrap="square" rtlCol="0">
            <a:spAutoFit/>
          </a:bodyPr>
          <a:lstStyle/>
          <a:p>
            <a:pPr marL="285750" indent="-285750">
              <a:buClr>
                <a:srgbClr val="CC9900"/>
              </a:buClr>
              <a:buFont typeface="Wingdings" panose="05000000000000000000" pitchFamily="2" charset="2"/>
              <a:buChar char="l"/>
            </a:pPr>
            <a:r>
              <a:rPr lang="en-US" dirty="0" smtClean="0"/>
              <a:t>Where was the first case?</a:t>
            </a:r>
          </a:p>
          <a:p>
            <a:pPr marL="285750" indent="-285750">
              <a:buClr>
                <a:srgbClr val="CC9900"/>
              </a:buClr>
              <a:buFont typeface="Wingdings" panose="05000000000000000000" pitchFamily="2" charset="2"/>
              <a:buChar char="l"/>
            </a:pPr>
            <a:r>
              <a:rPr lang="en-US" dirty="0" smtClean="0"/>
              <a:t>Where has it spread?</a:t>
            </a:r>
          </a:p>
        </p:txBody>
      </p:sp>
      <p:sp>
        <p:nvSpPr>
          <p:cNvPr id="8" name="TextBox 7"/>
          <p:cNvSpPr txBox="1"/>
          <p:nvPr/>
        </p:nvSpPr>
        <p:spPr>
          <a:xfrm>
            <a:off x="5365531" y="4876800"/>
            <a:ext cx="3591910" cy="646331"/>
          </a:xfrm>
          <a:prstGeom prst="rect">
            <a:avLst/>
          </a:prstGeom>
          <a:noFill/>
        </p:spPr>
        <p:txBody>
          <a:bodyPr wrap="square" rtlCol="0">
            <a:spAutoFit/>
          </a:bodyPr>
          <a:lstStyle/>
          <a:p>
            <a:pPr marL="285750" indent="-285750">
              <a:buClr>
                <a:schemeClr val="accent3">
                  <a:lumMod val="75000"/>
                </a:schemeClr>
              </a:buClr>
              <a:buFont typeface="Wingdings" panose="05000000000000000000" pitchFamily="2" charset="2"/>
              <a:buChar char="l"/>
            </a:pPr>
            <a:r>
              <a:rPr lang="en-US" dirty="0" smtClean="0"/>
              <a:t>When was the first case?</a:t>
            </a:r>
          </a:p>
          <a:p>
            <a:pPr marL="285750" indent="-285750">
              <a:buClr>
                <a:schemeClr val="accent3">
                  <a:lumMod val="75000"/>
                </a:schemeClr>
              </a:buClr>
              <a:buFont typeface="Wingdings" panose="05000000000000000000" pitchFamily="2" charset="2"/>
              <a:buChar char="l"/>
            </a:pPr>
            <a:r>
              <a:rPr lang="en-US" dirty="0" smtClean="0"/>
              <a:t>How quickly is it spreading?</a:t>
            </a:r>
          </a:p>
        </p:txBody>
      </p:sp>
      <p:sp>
        <p:nvSpPr>
          <p:cNvPr id="9" name="TextBox 8"/>
          <p:cNvSpPr txBox="1"/>
          <p:nvPr/>
        </p:nvSpPr>
        <p:spPr>
          <a:xfrm>
            <a:off x="381000" y="4180296"/>
            <a:ext cx="3352800" cy="1477328"/>
          </a:xfrm>
          <a:prstGeom prst="rect">
            <a:avLst/>
          </a:prstGeom>
          <a:noFill/>
        </p:spPr>
        <p:txBody>
          <a:bodyPr wrap="square" rtlCol="0">
            <a:spAutoFit/>
          </a:bodyPr>
          <a:lstStyle/>
          <a:p>
            <a:pPr marL="285750" indent="-285750">
              <a:buClr>
                <a:schemeClr val="accent3">
                  <a:lumMod val="50000"/>
                </a:schemeClr>
              </a:buClr>
              <a:buFont typeface="Wingdings" panose="05000000000000000000" pitchFamily="2" charset="2"/>
              <a:buChar char="l"/>
            </a:pPr>
            <a:r>
              <a:rPr lang="en-US" dirty="0" smtClean="0"/>
              <a:t>How is the disease transmitted?</a:t>
            </a:r>
          </a:p>
          <a:p>
            <a:pPr marL="285750" indent="-285750">
              <a:buClr>
                <a:schemeClr val="accent3">
                  <a:lumMod val="50000"/>
                </a:schemeClr>
              </a:buClr>
              <a:buFont typeface="Wingdings" panose="05000000000000000000" pitchFamily="2" charset="2"/>
              <a:buChar char="l"/>
            </a:pPr>
            <a:r>
              <a:rPr lang="en-US" dirty="0" smtClean="0"/>
              <a:t>How serious is it?</a:t>
            </a:r>
          </a:p>
          <a:p>
            <a:pPr marL="285750" indent="-285750">
              <a:buClr>
                <a:schemeClr val="accent3">
                  <a:lumMod val="50000"/>
                </a:schemeClr>
              </a:buClr>
              <a:buFont typeface="Wingdings" panose="05000000000000000000" pitchFamily="2" charset="2"/>
              <a:buChar char="l"/>
            </a:pPr>
            <a:r>
              <a:rPr lang="en-US" dirty="0" smtClean="0"/>
              <a:t>How can it be managed or controlled?</a:t>
            </a:r>
          </a:p>
        </p:txBody>
      </p:sp>
    </p:spTree>
    <p:extLst>
      <p:ext uri="{BB962C8B-B14F-4D97-AF65-F5344CB8AC3E}">
        <p14:creationId xmlns:p14="http://schemas.microsoft.com/office/powerpoint/2010/main" xmlns="" val="31236763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1763795405"/>
              </p:ext>
            </p:extLst>
          </p:nvPr>
        </p:nvGraphicFramePr>
        <p:xfrm>
          <a:off x="457200" y="533400"/>
          <a:ext cx="8077200" cy="5336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752600" y="5943600"/>
            <a:ext cx="5638800" cy="646331"/>
          </a:xfrm>
          <a:prstGeom prst="rect">
            <a:avLst/>
          </a:prstGeom>
          <a:noFill/>
        </p:spPr>
        <p:txBody>
          <a:bodyPr wrap="square" rtlCol="0">
            <a:spAutoFit/>
          </a:bodyPr>
          <a:lstStyle/>
          <a:p>
            <a:pPr algn="ctr"/>
            <a:r>
              <a:rPr lang="en-US" sz="3600" b="1" dirty="0" smtClean="0"/>
              <a:t>SYSTEMS THINKING</a:t>
            </a:r>
            <a:endParaRPr lang="en-US" sz="3600" b="1" dirty="0"/>
          </a:p>
        </p:txBody>
      </p:sp>
      <p:sp>
        <p:nvSpPr>
          <p:cNvPr id="4" name="TextBox 3"/>
          <p:cNvSpPr txBox="1"/>
          <p:nvPr/>
        </p:nvSpPr>
        <p:spPr>
          <a:xfrm>
            <a:off x="5334000" y="228600"/>
            <a:ext cx="3591910" cy="1200329"/>
          </a:xfrm>
          <a:prstGeom prst="rect">
            <a:avLst/>
          </a:prstGeom>
          <a:noFill/>
        </p:spPr>
        <p:txBody>
          <a:bodyPr wrap="square" rtlCol="0">
            <a:spAutoFit/>
          </a:bodyPr>
          <a:lstStyle/>
          <a:p>
            <a:pPr marL="285750" indent="-285750">
              <a:buClr>
                <a:srgbClr val="C00000"/>
              </a:buClr>
              <a:buFont typeface="Wingdings" panose="05000000000000000000" pitchFamily="2" charset="2"/>
              <a:buChar char="l"/>
            </a:pPr>
            <a:r>
              <a:rPr lang="en-US" dirty="0" smtClean="0"/>
              <a:t>Who has the disease</a:t>
            </a:r>
          </a:p>
          <a:p>
            <a:pPr marL="285750" indent="-285750">
              <a:buClr>
                <a:srgbClr val="C00000"/>
              </a:buClr>
              <a:buFont typeface="Wingdings" panose="05000000000000000000" pitchFamily="2" charset="2"/>
              <a:buChar char="l"/>
            </a:pPr>
            <a:r>
              <a:rPr lang="en-US" dirty="0" smtClean="0"/>
              <a:t>Who is impacted by the disease?</a:t>
            </a:r>
          </a:p>
          <a:p>
            <a:pPr marL="285750" indent="-285750">
              <a:buClr>
                <a:srgbClr val="C00000"/>
              </a:buClr>
              <a:buFont typeface="Wingdings" panose="05000000000000000000" pitchFamily="2" charset="2"/>
              <a:buChar char="l"/>
            </a:pPr>
            <a:r>
              <a:rPr lang="en-US" dirty="0" smtClean="0"/>
              <a:t>Who are the responders?</a:t>
            </a:r>
          </a:p>
          <a:p>
            <a:pPr marL="285750" indent="-285750">
              <a:buClr>
                <a:srgbClr val="C00000"/>
              </a:buClr>
              <a:buFont typeface="Wingdings" panose="05000000000000000000" pitchFamily="2" charset="2"/>
              <a:buChar char="l"/>
            </a:pPr>
            <a:r>
              <a:rPr lang="en-US" dirty="0" smtClean="0"/>
              <a:t>Who are other stakeholders?</a:t>
            </a:r>
          </a:p>
        </p:txBody>
      </p:sp>
      <p:sp>
        <p:nvSpPr>
          <p:cNvPr id="7" name="TextBox 6"/>
          <p:cNvSpPr txBox="1"/>
          <p:nvPr/>
        </p:nvSpPr>
        <p:spPr>
          <a:xfrm>
            <a:off x="5611210" y="3468469"/>
            <a:ext cx="4419600" cy="646331"/>
          </a:xfrm>
          <a:prstGeom prst="rect">
            <a:avLst/>
          </a:prstGeom>
          <a:noFill/>
        </p:spPr>
        <p:txBody>
          <a:bodyPr wrap="square" rtlCol="0">
            <a:spAutoFit/>
          </a:bodyPr>
          <a:lstStyle/>
          <a:p>
            <a:pPr marL="285750" indent="-285750">
              <a:buClr>
                <a:srgbClr val="CC9900"/>
              </a:buClr>
              <a:buFont typeface="Wingdings" panose="05000000000000000000" pitchFamily="2" charset="2"/>
              <a:buChar char="l"/>
            </a:pPr>
            <a:r>
              <a:rPr lang="en-US" dirty="0" smtClean="0"/>
              <a:t>Where was the first case?</a:t>
            </a:r>
          </a:p>
          <a:p>
            <a:pPr marL="285750" indent="-285750">
              <a:buClr>
                <a:srgbClr val="CC9900"/>
              </a:buClr>
              <a:buFont typeface="Wingdings" panose="05000000000000000000" pitchFamily="2" charset="2"/>
              <a:buChar char="l"/>
            </a:pPr>
            <a:r>
              <a:rPr lang="en-US" dirty="0" smtClean="0"/>
              <a:t>Where has it spread?</a:t>
            </a:r>
          </a:p>
        </p:txBody>
      </p:sp>
      <p:sp>
        <p:nvSpPr>
          <p:cNvPr id="8" name="TextBox 7"/>
          <p:cNvSpPr txBox="1"/>
          <p:nvPr/>
        </p:nvSpPr>
        <p:spPr>
          <a:xfrm>
            <a:off x="6648450" y="4572000"/>
            <a:ext cx="2345120" cy="1200329"/>
          </a:xfrm>
          <a:prstGeom prst="rect">
            <a:avLst/>
          </a:prstGeom>
          <a:noFill/>
        </p:spPr>
        <p:txBody>
          <a:bodyPr wrap="square" rtlCol="0">
            <a:spAutoFit/>
          </a:bodyPr>
          <a:lstStyle/>
          <a:p>
            <a:pPr marL="285750" indent="-285750">
              <a:buClr>
                <a:schemeClr val="bg2">
                  <a:lumMod val="50000"/>
                </a:schemeClr>
              </a:buClr>
              <a:buFont typeface="Wingdings" panose="05000000000000000000" pitchFamily="2" charset="2"/>
              <a:buChar char="l"/>
            </a:pPr>
            <a:r>
              <a:rPr lang="en-US" dirty="0" smtClean="0"/>
              <a:t>When was the first case?</a:t>
            </a:r>
          </a:p>
          <a:p>
            <a:pPr marL="285750" indent="-285750">
              <a:buClr>
                <a:schemeClr val="bg2">
                  <a:lumMod val="50000"/>
                </a:schemeClr>
              </a:buClr>
              <a:buFont typeface="Wingdings" panose="05000000000000000000" pitchFamily="2" charset="2"/>
              <a:buChar char="l"/>
            </a:pPr>
            <a:r>
              <a:rPr lang="en-US" dirty="0" smtClean="0"/>
              <a:t>How quickly is it spreading?</a:t>
            </a:r>
          </a:p>
        </p:txBody>
      </p:sp>
      <p:sp>
        <p:nvSpPr>
          <p:cNvPr id="9" name="TextBox 8"/>
          <p:cNvSpPr txBox="1"/>
          <p:nvPr/>
        </p:nvSpPr>
        <p:spPr>
          <a:xfrm>
            <a:off x="228600" y="3810000"/>
            <a:ext cx="2362200" cy="2031325"/>
          </a:xfrm>
          <a:prstGeom prst="rect">
            <a:avLst/>
          </a:prstGeom>
          <a:noFill/>
        </p:spPr>
        <p:txBody>
          <a:bodyPr wrap="square" rtlCol="0">
            <a:spAutoFit/>
          </a:bodyPr>
          <a:lstStyle/>
          <a:p>
            <a:pPr marL="285750" indent="-285750">
              <a:buClr>
                <a:schemeClr val="accent3">
                  <a:lumMod val="75000"/>
                </a:schemeClr>
              </a:buClr>
              <a:buFont typeface="Wingdings" panose="05000000000000000000" pitchFamily="2" charset="2"/>
              <a:buChar char="l"/>
            </a:pPr>
            <a:r>
              <a:rPr lang="en-US" dirty="0" smtClean="0"/>
              <a:t>How is the disease transmitted?</a:t>
            </a:r>
          </a:p>
          <a:p>
            <a:pPr marL="285750" indent="-285750">
              <a:buClr>
                <a:schemeClr val="accent3">
                  <a:lumMod val="75000"/>
                </a:schemeClr>
              </a:buClr>
              <a:buFont typeface="Wingdings" panose="05000000000000000000" pitchFamily="2" charset="2"/>
              <a:buChar char="l"/>
            </a:pPr>
            <a:r>
              <a:rPr lang="en-US" dirty="0" smtClean="0"/>
              <a:t>How serious is it?</a:t>
            </a:r>
          </a:p>
          <a:p>
            <a:pPr marL="285750" indent="-285750">
              <a:buClr>
                <a:schemeClr val="accent3">
                  <a:lumMod val="75000"/>
                </a:schemeClr>
              </a:buClr>
              <a:buFont typeface="Wingdings" panose="05000000000000000000" pitchFamily="2" charset="2"/>
              <a:buChar char="l"/>
            </a:pPr>
            <a:r>
              <a:rPr lang="en-US" dirty="0" smtClean="0"/>
              <a:t>How can it be managed or controlled?</a:t>
            </a:r>
          </a:p>
        </p:txBody>
      </p:sp>
      <p:sp>
        <p:nvSpPr>
          <p:cNvPr id="10" name="TextBox 9"/>
          <p:cNvSpPr txBox="1"/>
          <p:nvPr/>
        </p:nvSpPr>
        <p:spPr>
          <a:xfrm>
            <a:off x="709448" y="427167"/>
            <a:ext cx="2719552" cy="1477328"/>
          </a:xfrm>
          <a:prstGeom prst="rect">
            <a:avLst/>
          </a:prstGeom>
          <a:noFill/>
        </p:spPr>
        <p:txBody>
          <a:bodyPr wrap="square" rtlCol="0">
            <a:spAutoFit/>
          </a:bodyPr>
          <a:lstStyle/>
          <a:p>
            <a:pPr marL="285750" indent="-285750">
              <a:buClr>
                <a:srgbClr val="92D050"/>
              </a:buClr>
              <a:buFont typeface="Wingdings" panose="05000000000000000000" pitchFamily="2" charset="2"/>
              <a:buChar char="l"/>
            </a:pPr>
            <a:r>
              <a:rPr lang="en-US" dirty="0" smtClean="0"/>
              <a:t>What are the implications for human health?</a:t>
            </a:r>
          </a:p>
          <a:p>
            <a:pPr marL="285750" indent="-285750">
              <a:buClr>
                <a:srgbClr val="92D050"/>
              </a:buClr>
              <a:buFont typeface="Wingdings" panose="05000000000000000000" pitchFamily="2" charset="2"/>
              <a:buChar char="l"/>
            </a:pPr>
            <a:r>
              <a:rPr lang="en-US" dirty="0" smtClean="0"/>
              <a:t>Animal health?</a:t>
            </a:r>
          </a:p>
          <a:p>
            <a:pPr marL="285750" indent="-285750">
              <a:buClr>
                <a:srgbClr val="92D050"/>
              </a:buClr>
              <a:buFont typeface="Wingdings" panose="05000000000000000000" pitchFamily="2" charset="2"/>
              <a:buChar char="l"/>
            </a:pPr>
            <a:r>
              <a:rPr lang="en-US" dirty="0" smtClean="0"/>
              <a:t>Ecological health?</a:t>
            </a:r>
          </a:p>
        </p:txBody>
      </p:sp>
    </p:spTree>
    <p:extLst>
      <p:ext uri="{BB962C8B-B14F-4D97-AF65-F5344CB8AC3E}">
        <p14:creationId xmlns:p14="http://schemas.microsoft.com/office/powerpoint/2010/main" xmlns="" val="14837573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1588764927"/>
              </p:ext>
            </p:extLst>
          </p:nvPr>
        </p:nvGraphicFramePr>
        <p:xfrm>
          <a:off x="457200" y="533400"/>
          <a:ext cx="8077200" cy="5336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752600" y="5943600"/>
            <a:ext cx="5638800" cy="646331"/>
          </a:xfrm>
          <a:prstGeom prst="rect">
            <a:avLst/>
          </a:prstGeom>
          <a:noFill/>
        </p:spPr>
        <p:txBody>
          <a:bodyPr wrap="square" rtlCol="0">
            <a:spAutoFit/>
          </a:bodyPr>
          <a:lstStyle/>
          <a:p>
            <a:pPr algn="ctr"/>
            <a:r>
              <a:rPr lang="en-US" sz="3600" b="1" dirty="0" smtClean="0"/>
              <a:t>SYSTEMS THINKING</a:t>
            </a:r>
            <a:endParaRPr lang="en-US" sz="3600" b="1" dirty="0"/>
          </a:p>
        </p:txBody>
      </p:sp>
      <p:sp>
        <p:nvSpPr>
          <p:cNvPr id="4" name="TextBox 3"/>
          <p:cNvSpPr txBox="1"/>
          <p:nvPr/>
        </p:nvSpPr>
        <p:spPr>
          <a:xfrm>
            <a:off x="5257800" y="370582"/>
            <a:ext cx="4495800" cy="1077218"/>
          </a:xfrm>
          <a:prstGeom prst="rect">
            <a:avLst/>
          </a:prstGeom>
          <a:noFill/>
        </p:spPr>
        <p:txBody>
          <a:bodyPr wrap="square" rtlCol="0">
            <a:spAutoFit/>
          </a:bodyPr>
          <a:lstStyle/>
          <a:p>
            <a:pPr marL="285750" indent="-285750">
              <a:buClr>
                <a:srgbClr val="C00000"/>
              </a:buClr>
              <a:buFont typeface="Wingdings" panose="05000000000000000000" pitchFamily="2" charset="2"/>
              <a:buChar char="l"/>
            </a:pPr>
            <a:r>
              <a:rPr lang="en-US" sz="1600" dirty="0" smtClean="0"/>
              <a:t>Who has the disease</a:t>
            </a:r>
          </a:p>
          <a:p>
            <a:pPr marL="285750" indent="-285750">
              <a:buClr>
                <a:srgbClr val="C00000"/>
              </a:buClr>
              <a:buFont typeface="Wingdings" panose="05000000000000000000" pitchFamily="2" charset="2"/>
              <a:buChar char="l"/>
            </a:pPr>
            <a:r>
              <a:rPr lang="en-US" sz="1600" dirty="0" smtClean="0"/>
              <a:t>Who is impacted by the disease?</a:t>
            </a:r>
          </a:p>
          <a:p>
            <a:pPr marL="285750" indent="-285750">
              <a:buClr>
                <a:srgbClr val="C00000"/>
              </a:buClr>
              <a:buFont typeface="Wingdings" panose="05000000000000000000" pitchFamily="2" charset="2"/>
              <a:buChar char="l"/>
            </a:pPr>
            <a:r>
              <a:rPr lang="en-US" sz="1600" dirty="0" smtClean="0"/>
              <a:t>Who are the responders?</a:t>
            </a:r>
          </a:p>
          <a:p>
            <a:pPr marL="285750" indent="-285750">
              <a:buClr>
                <a:srgbClr val="C00000"/>
              </a:buClr>
              <a:buFont typeface="Wingdings" panose="05000000000000000000" pitchFamily="2" charset="2"/>
              <a:buChar char="l"/>
            </a:pPr>
            <a:r>
              <a:rPr lang="en-US" sz="1600" dirty="0" smtClean="0"/>
              <a:t>Who are other stakeholders?</a:t>
            </a:r>
          </a:p>
        </p:txBody>
      </p:sp>
      <p:sp>
        <p:nvSpPr>
          <p:cNvPr id="7" name="TextBox 6"/>
          <p:cNvSpPr txBox="1"/>
          <p:nvPr/>
        </p:nvSpPr>
        <p:spPr>
          <a:xfrm>
            <a:off x="6629400" y="2667000"/>
            <a:ext cx="2366139" cy="1077218"/>
          </a:xfrm>
          <a:prstGeom prst="rect">
            <a:avLst/>
          </a:prstGeom>
          <a:noFill/>
        </p:spPr>
        <p:txBody>
          <a:bodyPr wrap="square" rtlCol="0">
            <a:spAutoFit/>
          </a:bodyPr>
          <a:lstStyle/>
          <a:p>
            <a:pPr marL="285750" indent="-285750">
              <a:buClr>
                <a:schemeClr val="accent2">
                  <a:lumMod val="60000"/>
                  <a:lumOff val="40000"/>
                </a:schemeClr>
              </a:buClr>
              <a:buFont typeface="Wingdings" panose="05000000000000000000" pitchFamily="2" charset="2"/>
              <a:buChar char="l"/>
            </a:pPr>
            <a:r>
              <a:rPr lang="en-US" sz="1600" dirty="0" smtClean="0"/>
              <a:t>Where was the first case?</a:t>
            </a:r>
          </a:p>
          <a:p>
            <a:pPr marL="285750" indent="-285750">
              <a:buClr>
                <a:schemeClr val="accent2">
                  <a:lumMod val="60000"/>
                  <a:lumOff val="40000"/>
                </a:schemeClr>
              </a:buClr>
              <a:buFont typeface="Wingdings" panose="05000000000000000000" pitchFamily="2" charset="2"/>
              <a:buChar char="l"/>
            </a:pPr>
            <a:r>
              <a:rPr lang="en-US" sz="1600" dirty="0" smtClean="0"/>
              <a:t>Where has it spread?</a:t>
            </a:r>
          </a:p>
        </p:txBody>
      </p:sp>
      <p:sp>
        <p:nvSpPr>
          <p:cNvPr id="8" name="TextBox 7"/>
          <p:cNvSpPr txBox="1"/>
          <p:nvPr/>
        </p:nvSpPr>
        <p:spPr>
          <a:xfrm>
            <a:off x="6477000" y="4743270"/>
            <a:ext cx="2345120" cy="1077218"/>
          </a:xfrm>
          <a:prstGeom prst="rect">
            <a:avLst/>
          </a:prstGeom>
          <a:noFill/>
        </p:spPr>
        <p:txBody>
          <a:bodyPr wrap="square" rtlCol="0">
            <a:spAutoFit/>
          </a:bodyPr>
          <a:lstStyle/>
          <a:p>
            <a:pPr marL="285750" indent="-285750">
              <a:buClr>
                <a:schemeClr val="accent3">
                  <a:lumMod val="75000"/>
                </a:schemeClr>
              </a:buClr>
              <a:buFont typeface="Wingdings" panose="05000000000000000000" pitchFamily="2" charset="2"/>
              <a:buChar char="l"/>
            </a:pPr>
            <a:r>
              <a:rPr lang="en-US" sz="1600" dirty="0" smtClean="0"/>
              <a:t>When was the first case?</a:t>
            </a:r>
          </a:p>
          <a:p>
            <a:pPr marL="285750" indent="-285750">
              <a:buClr>
                <a:schemeClr val="accent3">
                  <a:lumMod val="75000"/>
                </a:schemeClr>
              </a:buClr>
              <a:buFont typeface="Wingdings" panose="05000000000000000000" pitchFamily="2" charset="2"/>
              <a:buChar char="l"/>
            </a:pPr>
            <a:r>
              <a:rPr lang="en-US" sz="1600" dirty="0" smtClean="0"/>
              <a:t>How quickly is it spreading?</a:t>
            </a:r>
          </a:p>
        </p:txBody>
      </p:sp>
      <p:sp>
        <p:nvSpPr>
          <p:cNvPr id="9" name="TextBox 8"/>
          <p:cNvSpPr txBox="1"/>
          <p:nvPr/>
        </p:nvSpPr>
        <p:spPr>
          <a:xfrm>
            <a:off x="381000" y="4789436"/>
            <a:ext cx="2719552" cy="1569660"/>
          </a:xfrm>
          <a:prstGeom prst="rect">
            <a:avLst/>
          </a:prstGeom>
          <a:noFill/>
        </p:spPr>
        <p:txBody>
          <a:bodyPr wrap="square" rtlCol="0">
            <a:spAutoFit/>
          </a:bodyPr>
          <a:lstStyle/>
          <a:p>
            <a:pPr marL="285750" indent="-285750">
              <a:buClr>
                <a:schemeClr val="accent3">
                  <a:lumMod val="50000"/>
                </a:schemeClr>
              </a:buClr>
              <a:buFont typeface="Wingdings" panose="05000000000000000000" pitchFamily="2" charset="2"/>
              <a:buChar char="l"/>
            </a:pPr>
            <a:r>
              <a:rPr lang="en-US" sz="1600" dirty="0" smtClean="0"/>
              <a:t>How is the disease transmitted?</a:t>
            </a:r>
          </a:p>
          <a:p>
            <a:pPr marL="285750" indent="-285750">
              <a:buClr>
                <a:schemeClr val="accent3">
                  <a:lumMod val="50000"/>
                </a:schemeClr>
              </a:buClr>
              <a:buFont typeface="Wingdings" panose="05000000000000000000" pitchFamily="2" charset="2"/>
              <a:buChar char="l"/>
            </a:pPr>
            <a:r>
              <a:rPr lang="en-US" sz="1600" dirty="0" smtClean="0"/>
              <a:t>How serious is it?</a:t>
            </a:r>
          </a:p>
          <a:p>
            <a:pPr marL="285750" indent="-285750">
              <a:buClr>
                <a:schemeClr val="accent3">
                  <a:lumMod val="50000"/>
                </a:schemeClr>
              </a:buClr>
              <a:buFont typeface="Wingdings" panose="05000000000000000000" pitchFamily="2" charset="2"/>
              <a:buChar char="l"/>
            </a:pPr>
            <a:r>
              <a:rPr lang="en-US" sz="1600" dirty="0" smtClean="0"/>
              <a:t>How can it be managed or controlled?</a:t>
            </a:r>
          </a:p>
        </p:txBody>
      </p:sp>
      <p:sp>
        <p:nvSpPr>
          <p:cNvPr id="10" name="TextBox 9"/>
          <p:cNvSpPr txBox="1"/>
          <p:nvPr/>
        </p:nvSpPr>
        <p:spPr>
          <a:xfrm>
            <a:off x="304800" y="1981199"/>
            <a:ext cx="1881352" cy="2062103"/>
          </a:xfrm>
          <a:prstGeom prst="rect">
            <a:avLst/>
          </a:prstGeom>
          <a:noFill/>
        </p:spPr>
        <p:txBody>
          <a:bodyPr wrap="square" rtlCol="0">
            <a:spAutoFit/>
          </a:bodyPr>
          <a:lstStyle/>
          <a:p>
            <a:pPr marL="285750" indent="-285750">
              <a:buClr>
                <a:srgbClr val="92D050"/>
              </a:buClr>
              <a:buFont typeface="Wingdings" panose="05000000000000000000" pitchFamily="2" charset="2"/>
              <a:buChar char="l"/>
            </a:pPr>
            <a:r>
              <a:rPr lang="en-US" sz="1600" dirty="0" smtClean="0"/>
              <a:t>What are the implications for human health?</a:t>
            </a:r>
          </a:p>
          <a:p>
            <a:pPr marL="285750" indent="-285750">
              <a:buClr>
                <a:srgbClr val="92D050"/>
              </a:buClr>
              <a:buFont typeface="Wingdings" panose="05000000000000000000" pitchFamily="2" charset="2"/>
              <a:buChar char="l"/>
            </a:pPr>
            <a:r>
              <a:rPr lang="en-US" sz="1600" dirty="0" smtClean="0"/>
              <a:t>Animal health?</a:t>
            </a:r>
          </a:p>
          <a:p>
            <a:pPr marL="285750" indent="-285750">
              <a:buClr>
                <a:srgbClr val="92D050"/>
              </a:buClr>
              <a:buFont typeface="Wingdings" panose="05000000000000000000" pitchFamily="2" charset="2"/>
              <a:buChar char="l"/>
            </a:pPr>
            <a:r>
              <a:rPr lang="en-US" sz="1600" dirty="0" smtClean="0"/>
              <a:t>Ecological health?</a:t>
            </a:r>
          </a:p>
        </p:txBody>
      </p:sp>
      <p:sp>
        <p:nvSpPr>
          <p:cNvPr id="11" name="TextBox 10"/>
          <p:cNvSpPr txBox="1"/>
          <p:nvPr/>
        </p:nvSpPr>
        <p:spPr>
          <a:xfrm>
            <a:off x="861848" y="801468"/>
            <a:ext cx="2567152" cy="584775"/>
          </a:xfrm>
          <a:prstGeom prst="rect">
            <a:avLst/>
          </a:prstGeom>
          <a:noFill/>
        </p:spPr>
        <p:txBody>
          <a:bodyPr wrap="square" rtlCol="0">
            <a:spAutoFit/>
          </a:bodyPr>
          <a:lstStyle/>
          <a:p>
            <a:pPr marL="285750" indent="-285750">
              <a:buClr>
                <a:srgbClr val="009900"/>
              </a:buClr>
              <a:buFont typeface="Wingdings" panose="05000000000000000000" pitchFamily="2" charset="2"/>
              <a:buChar char="l"/>
            </a:pPr>
            <a:r>
              <a:rPr lang="en-US" sz="1600" dirty="0" smtClean="0"/>
              <a:t>Why did the outbreak occur?</a:t>
            </a:r>
          </a:p>
        </p:txBody>
      </p:sp>
    </p:spTree>
    <p:extLst>
      <p:ext uri="{BB962C8B-B14F-4D97-AF65-F5344CB8AC3E}">
        <p14:creationId xmlns:p14="http://schemas.microsoft.com/office/powerpoint/2010/main" xmlns="" val="12717401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Systems thinking, One Health Course</a:t>
            </a:r>
            <a:endParaRPr lang="en-US" dirty="0"/>
          </a:p>
        </p:txBody>
      </p:sp>
      <p:sp>
        <p:nvSpPr>
          <p:cNvPr id="2" name="Title 1"/>
          <p:cNvSpPr>
            <a:spLocks noGrp="1"/>
          </p:cNvSpPr>
          <p:nvPr>
            <p:ph type="ctrTitle"/>
          </p:nvPr>
        </p:nvSpPr>
        <p:spPr/>
        <p:txBody>
          <a:bodyPr/>
          <a:lstStyle/>
          <a:p>
            <a:r>
              <a:rPr lang="en-US" sz="2800" b="1" cap="none" dirty="0" smtClean="0"/>
              <a:t> What is a Wicked Problem?</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Tree>
    <p:extLst>
      <p:ext uri="{BB962C8B-B14F-4D97-AF65-F5344CB8AC3E}">
        <p14:creationId xmlns:p14="http://schemas.microsoft.com/office/powerpoint/2010/main" xmlns="" val="37375504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biosecurity.govt.nz/files/biosec/pubs-media/pubs/biosecurity-magazine/issue-88/image1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3111" y="685800"/>
            <a:ext cx="837160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idx="4294967295"/>
          </p:nvPr>
        </p:nvSpPr>
        <p:spPr>
          <a:xfrm>
            <a:off x="0" y="2693988"/>
            <a:ext cx="9067800" cy="1470025"/>
          </a:xfrm>
        </p:spPr>
        <p:txBody>
          <a:bodyPr/>
          <a:lstStyle/>
          <a:p>
            <a:pPr eaLnBrk="1" hangingPunct="1"/>
            <a:r>
              <a:rPr lang="en-US" altLang="en-US" sz="5400" b="1" dirty="0" smtClean="0">
                <a:solidFill>
                  <a:schemeClr val="tx1"/>
                </a:solidFill>
                <a:effectLst>
                  <a:reflection blurRad="6350" stA="60000" endA="900" endPos="58000" dir="5400000" sy="-100000" algn="bl" rotWithShape="0"/>
                </a:effectLst>
              </a:rPr>
              <a:t>WICKED PROBLEMS</a:t>
            </a:r>
          </a:p>
        </p:txBody>
      </p:sp>
    </p:spTree>
    <p:extLst>
      <p:ext uri="{BB962C8B-B14F-4D97-AF65-F5344CB8AC3E}">
        <p14:creationId xmlns:p14="http://schemas.microsoft.com/office/powerpoint/2010/main" xmlns="" val="20118624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1" y="468763"/>
            <a:ext cx="7924800" cy="592047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idx="4294967295"/>
          </p:nvPr>
        </p:nvSpPr>
        <p:spPr>
          <a:xfrm>
            <a:off x="0" y="2693988"/>
            <a:ext cx="9067800" cy="1470025"/>
          </a:xfrm>
        </p:spPr>
        <p:txBody>
          <a:bodyPr/>
          <a:lstStyle/>
          <a:p>
            <a:pPr eaLnBrk="1" hangingPunct="1"/>
            <a:r>
              <a:rPr lang="en-US" altLang="en-US" sz="5400" b="1" dirty="0" smtClean="0">
                <a:solidFill>
                  <a:schemeClr val="tx1"/>
                </a:solidFill>
                <a:effectLst>
                  <a:reflection blurRad="6350" stA="60000" endA="900" endPos="58000" dir="5400000" sy="-100000" algn="bl" rotWithShape="0"/>
                </a:effectLst>
              </a:rPr>
              <a:t>WICKED PROBLEMS</a:t>
            </a:r>
          </a:p>
        </p:txBody>
      </p:sp>
    </p:spTree>
    <p:extLst>
      <p:ext uri="{BB962C8B-B14F-4D97-AF65-F5344CB8AC3E}">
        <p14:creationId xmlns:p14="http://schemas.microsoft.com/office/powerpoint/2010/main" xmlns="" val="33731867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thing..</a:t>
            </a:r>
            <a:endParaRPr lang="en-US" dirty="0"/>
          </a:p>
        </p:txBody>
      </p:sp>
      <p:sp>
        <p:nvSpPr>
          <p:cNvPr id="3" name="Content Placeholder 2"/>
          <p:cNvSpPr>
            <a:spLocks noGrp="1"/>
          </p:cNvSpPr>
          <p:nvPr>
            <p:ph idx="1"/>
          </p:nvPr>
        </p:nvSpPr>
        <p:spPr/>
        <p:txBody>
          <a:bodyPr/>
          <a:lstStyle/>
          <a:p>
            <a:r>
              <a:rPr lang="en-US" dirty="0" smtClean="0"/>
              <a:t>That you liked/felt was a strength of the module.</a:t>
            </a:r>
          </a:p>
          <a:p>
            <a:r>
              <a:rPr lang="en-US" dirty="0" smtClean="0"/>
              <a:t>That you would suggest we change.</a:t>
            </a:r>
            <a:endParaRPr lang="en-US" dirty="0"/>
          </a:p>
        </p:txBody>
      </p:sp>
    </p:spTree>
    <p:extLst>
      <p:ext uri="{BB962C8B-B14F-4D97-AF65-F5344CB8AC3E}">
        <p14:creationId xmlns:p14="http://schemas.microsoft.com/office/powerpoint/2010/main" xmlns="" val="26338818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healthline.com/hlcmsresource/images/slideshow/worst-outbreaks-in-history/slide06_cholera-poste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0" y="152400"/>
            <a:ext cx="6553200" cy="655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mrbookmsu.files.wordpress.com/2012/07/wicked-shamerocks.jpg?w=500">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71600" y="298666"/>
            <a:ext cx="6096000" cy="64069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ChangeArrowheads="1"/>
          </p:cNvSpPr>
          <p:nvPr/>
        </p:nvSpPr>
        <p:spPr bwMode="auto">
          <a:xfrm>
            <a:off x="76200" y="6443663"/>
            <a:ext cx="9144000" cy="307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r>
              <a:rPr lang="en-US" altLang="en-US" sz="1400" i="1" dirty="0"/>
              <a:t>http://www.co-society.com/2010/11/wicked-problems/ </a:t>
            </a:r>
          </a:p>
        </p:txBody>
      </p:sp>
      <p:pic>
        <p:nvPicPr>
          <p:cNvPr id="8195" name="Picture 5" descr="14_T_Tamed-Wicked"/>
          <p:cNvPicPr>
            <a:picLocks noChangeAspect="1" noChangeArrowheads="1"/>
          </p:cNvPicPr>
          <p:nvPr/>
        </p:nvPicPr>
        <p:blipFill>
          <a:blip r:embed="rId3" cstate="print">
            <a:extLst>
              <a:ext uri="{28A0092B-C50C-407E-A947-70E740481C1C}">
                <a14:useLocalDpi xmlns:a14="http://schemas.microsoft.com/office/drawing/2010/main" xmlns="" val="0"/>
              </a:ext>
            </a:extLst>
          </a:blip>
          <a:srcRect t="16902" r="12859" b="9859"/>
          <a:stretch>
            <a:fillRect/>
          </a:stretch>
        </p:blipFill>
        <p:spPr bwMode="auto">
          <a:xfrm>
            <a:off x="0" y="0"/>
            <a:ext cx="9144000" cy="601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xmlns="" val="1658493628"/>
              </p:ext>
            </p:extLst>
          </p:nvPr>
        </p:nvGraphicFramePr>
        <p:xfrm>
          <a:off x="0" y="381000"/>
          <a:ext cx="9067800" cy="601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1representmess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2288" y="228600"/>
            <a:ext cx="8164512" cy="6123384"/>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10243" name="Rectangle 3"/>
          <p:cNvSpPr>
            <a:spLocks noChangeArrowheads="1"/>
          </p:cNvSpPr>
          <p:nvPr/>
        </p:nvSpPr>
        <p:spPr bwMode="auto">
          <a:xfrm>
            <a:off x="219075" y="6384925"/>
            <a:ext cx="9115425"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r>
              <a:rPr lang="en-US" altLang="en-US" sz="1200" i="1" dirty="0"/>
              <a:t>http://robertweber.typepad.com/photos/uncategorized/2007/09/22/1representmesses.jpg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2represenmesses_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1" y="233363"/>
            <a:ext cx="8172450" cy="6129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7" name="Rectangle 3"/>
          <p:cNvSpPr>
            <a:spLocks noChangeArrowheads="1"/>
          </p:cNvSpPr>
          <p:nvPr/>
        </p:nvSpPr>
        <p:spPr bwMode="auto">
          <a:xfrm>
            <a:off x="533400" y="6384925"/>
            <a:ext cx="8610600"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r>
              <a:rPr lang="en-US" altLang="en-US" sz="1200" i="1" dirty="0"/>
              <a:t>http://robertweber.typepad.com/photos/uncategorized/2007/09/22/2represenmesses_3.jpg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4294967295"/>
          </p:nvPr>
        </p:nvSpPr>
        <p:spPr>
          <a:xfrm>
            <a:off x="838200" y="1143000"/>
            <a:ext cx="6477000" cy="5029200"/>
          </a:xfrm>
        </p:spPr>
        <p:txBody>
          <a:bodyPr/>
          <a:lstStyle/>
          <a:p>
            <a:pPr eaLnBrk="1" hangingPunct="1">
              <a:buFontTx/>
              <a:buNone/>
            </a:pPr>
            <a:r>
              <a:rPr lang="en-US" altLang="en-US" sz="4000" b="1" i="1" dirty="0" smtClean="0"/>
              <a:t>“If everyone is thinking alike, then somebody isn't thinking.”</a:t>
            </a:r>
          </a:p>
          <a:p>
            <a:pPr lvl="2" eaLnBrk="1" hangingPunct="1">
              <a:buFontTx/>
              <a:buNone/>
            </a:pPr>
            <a:endParaRPr lang="en-US" altLang="en-US" dirty="0" smtClean="0"/>
          </a:p>
          <a:p>
            <a:pPr lvl="2" algn="r" eaLnBrk="1" hangingPunct="1">
              <a:buFontTx/>
              <a:buNone/>
            </a:pPr>
            <a:r>
              <a:rPr lang="en-US" altLang="en-US" dirty="0" smtClean="0"/>
              <a:t>Gen. George S. Patton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ChangeArrowheads="1"/>
          </p:cNvSpPr>
          <p:nvPr/>
        </p:nvSpPr>
        <p:spPr bwMode="auto">
          <a:xfrm>
            <a:off x="914400" y="6172200"/>
            <a:ext cx="64770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r>
              <a:rPr lang="en-US" altLang="en-US" sz="1400" dirty="0"/>
              <a:t>http://world.edu/wp-content/uploads/2012/05/divergence.jpg</a:t>
            </a:r>
          </a:p>
        </p:txBody>
      </p:sp>
      <p:pic>
        <p:nvPicPr>
          <p:cNvPr id="13315" name="Picture 2" descr="http://world.edu/wp-content/uploads/2012/05/divergenc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93796" y="376238"/>
            <a:ext cx="7764404" cy="4624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6" name="TextBox 2"/>
          <p:cNvSpPr txBox="1">
            <a:spLocks noChangeArrowheads="1"/>
          </p:cNvSpPr>
          <p:nvPr/>
        </p:nvSpPr>
        <p:spPr bwMode="auto">
          <a:xfrm>
            <a:off x="914400" y="5105400"/>
            <a:ext cx="73152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algn="ctr" eaLnBrk="1" hangingPunct="1"/>
            <a:r>
              <a:rPr lang="en-US" altLang="en-US" dirty="0">
                <a:solidFill>
                  <a:srgbClr val="FF0000"/>
                </a:solidFill>
              </a:rPr>
              <a:t>Wicked problems need </a:t>
            </a:r>
          </a:p>
          <a:p>
            <a:pPr algn="ctr" eaLnBrk="1" hangingPunct="1"/>
            <a:r>
              <a:rPr lang="en-US" altLang="en-US" dirty="0">
                <a:solidFill>
                  <a:srgbClr val="FF0000"/>
                </a:solidFill>
              </a:rPr>
              <a:t>multiple kinds of thinking.</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wicked-problem1-300x203"/>
          <p:cNvPicPr>
            <a:picLocks noChangeAspect="1" noChangeArrowheads="1"/>
          </p:cNvPicPr>
          <p:nvPr/>
        </p:nvPicPr>
        <p:blipFill>
          <a:blip r:embed="rId3" cstate="print">
            <a:extLst>
              <a:ext uri="{28A0092B-C50C-407E-A947-70E740481C1C}">
                <a14:useLocalDpi xmlns:a14="http://schemas.microsoft.com/office/drawing/2010/main" xmlns="" val="0"/>
              </a:ext>
            </a:extLst>
          </a:blip>
          <a:srcRect r="7680"/>
          <a:stretch>
            <a:fillRect/>
          </a:stretch>
        </p:blipFill>
        <p:spPr bwMode="auto">
          <a:xfrm>
            <a:off x="381001" y="243060"/>
            <a:ext cx="8305800" cy="608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39" name="Rectangle 6"/>
          <p:cNvSpPr>
            <a:spLocks noChangeArrowheads="1"/>
          </p:cNvSpPr>
          <p:nvPr/>
        </p:nvSpPr>
        <p:spPr bwMode="auto">
          <a:xfrm>
            <a:off x="1066800" y="6232525"/>
            <a:ext cx="6324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r>
              <a:rPr lang="en-US" altLang="en-US" sz="1200" i="1" dirty="0"/>
              <a:t>http://www.whattodonext.com.au/on-wicked-problems</a:t>
            </a:r>
            <a:r>
              <a:rPr lang="en-US" altLang="en-US" sz="2000" i="1" dirty="0"/>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One health Wicked challenges</a:t>
            </a:r>
            <a:endParaRPr lang="en-US" dirty="0"/>
          </a:p>
        </p:txBody>
      </p:sp>
      <p:sp>
        <p:nvSpPr>
          <p:cNvPr id="4" name="Content Placeholder 3"/>
          <p:cNvSpPr>
            <a:spLocks noGrp="1"/>
          </p:cNvSpPr>
          <p:nvPr>
            <p:ph idx="1"/>
          </p:nvPr>
        </p:nvSpPr>
        <p:spPr/>
        <p:txBody>
          <a:bodyPr>
            <a:normAutofit/>
          </a:bodyPr>
          <a:lstStyle/>
          <a:p>
            <a:pPr lvl="0">
              <a:spcAft>
                <a:spcPts val="1200"/>
              </a:spcAft>
            </a:pPr>
            <a:r>
              <a:rPr lang="en-US" b="1" dirty="0"/>
              <a:t>Challenge 1.</a:t>
            </a:r>
            <a:r>
              <a:rPr lang="en-US" dirty="0"/>
              <a:t>  There is an outbreak of an influenza-like illness among people and animals in a small town in Thailand.  Create a systems map of how you would respond to the outbreak  boundary conditions.</a:t>
            </a:r>
          </a:p>
          <a:p>
            <a:pPr>
              <a:spcAft>
                <a:spcPts val="1200"/>
              </a:spcAft>
            </a:pPr>
            <a:r>
              <a:rPr lang="en-US" b="1" dirty="0" smtClean="0"/>
              <a:t>Challenge </a:t>
            </a:r>
            <a:r>
              <a:rPr lang="en-US" b="1" dirty="0"/>
              <a:t>2.</a:t>
            </a:r>
            <a:r>
              <a:rPr lang="en-US" dirty="0"/>
              <a:t>  Fifty (50) chickens die before the TET holiday in one village in Vietnam.</a:t>
            </a:r>
          </a:p>
          <a:p>
            <a:pPr>
              <a:spcAft>
                <a:spcPts val="1200"/>
              </a:spcAft>
            </a:pPr>
            <a:r>
              <a:rPr lang="en-US" b="1" dirty="0" smtClean="0"/>
              <a:t>Challenge 3</a:t>
            </a:r>
            <a:r>
              <a:rPr lang="en-US" b="1" dirty="0"/>
              <a:t>.  </a:t>
            </a:r>
            <a:r>
              <a:rPr lang="en-US" dirty="0"/>
              <a:t>Three come to the health station showing signs and symptoms of dengue fever in a small town in Indonesia.</a:t>
            </a:r>
          </a:p>
          <a:p>
            <a:endParaRPr lang="en-US" dirty="0"/>
          </a:p>
        </p:txBody>
      </p:sp>
    </p:spTree>
    <p:extLst>
      <p:ext uri="{BB962C8B-B14F-4D97-AF65-F5344CB8AC3E}">
        <p14:creationId xmlns:p14="http://schemas.microsoft.com/office/powerpoint/2010/main" xmlns="" val="39561212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Systems thinking, One Health Course</a:t>
            </a:r>
            <a:endParaRPr lang="en-US" dirty="0"/>
          </a:p>
        </p:txBody>
      </p:sp>
      <p:sp>
        <p:nvSpPr>
          <p:cNvPr id="2" name="Title 1"/>
          <p:cNvSpPr>
            <a:spLocks noGrp="1"/>
          </p:cNvSpPr>
          <p:nvPr>
            <p:ph type="ctrTitle"/>
          </p:nvPr>
        </p:nvSpPr>
        <p:spPr/>
        <p:txBody>
          <a:bodyPr/>
          <a:lstStyle/>
          <a:p>
            <a:r>
              <a:rPr lang="en-US" sz="2800" b="1" cap="none" dirty="0" smtClean="0"/>
              <a:t>Wicked Problems: Sharing Solutions</a:t>
            </a:r>
            <a:endParaRPr lang="en-US" sz="2800" b="1" cap="none" dirty="0"/>
          </a:p>
        </p:txBody>
      </p:sp>
      <p:pic>
        <p:nvPicPr>
          <p:cNvPr id="4" name="Picture 3" descr="Colored Logo"/>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Tree>
    <p:extLst>
      <p:ext uri="{BB962C8B-B14F-4D97-AF65-F5344CB8AC3E}">
        <p14:creationId xmlns:p14="http://schemas.microsoft.com/office/powerpoint/2010/main" xmlns="" val="230968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Systems thinking, One Health Course</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800" b="1" cap="none" dirty="0" smtClean="0"/>
              <a:t>Module Review</a:t>
            </a:r>
            <a:endParaRPr lang="en-US" sz="2800" b="1" cap="none" dirty="0"/>
          </a:p>
        </p:txBody>
      </p:sp>
    </p:spTree>
    <p:extLst>
      <p:ext uri="{BB962C8B-B14F-4D97-AF65-F5344CB8AC3E}">
        <p14:creationId xmlns:p14="http://schemas.microsoft.com/office/powerpoint/2010/main" xmlns="" val="11287903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library.tephinet.org/sites/default/files/st_visual_recording_0.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 y="609600"/>
            <a:ext cx="8991600" cy="5791200"/>
          </a:xfrm>
          <a:prstGeom prst="rect">
            <a:avLst/>
          </a:prstGeom>
          <a:noFill/>
          <a:ln>
            <a:noFill/>
          </a:ln>
        </p:spPr>
      </p:pic>
      <p:sp>
        <p:nvSpPr>
          <p:cNvPr id="5" name="Rectangle 4"/>
          <p:cNvSpPr/>
          <p:nvPr/>
        </p:nvSpPr>
        <p:spPr>
          <a:xfrm>
            <a:off x="76200" y="6283692"/>
            <a:ext cx="6659880" cy="707886"/>
          </a:xfrm>
          <a:prstGeom prst="rect">
            <a:avLst/>
          </a:prstGeom>
        </p:spPr>
        <p:txBody>
          <a:bodyPr wrap="square">
            <a:spAutoFit/>
          </a:bodyPr>
          <a:lstStyle/>
          <a:p>
            <a:endParaRPr lang="en-US" sz="1100" dirty="0" smtClean="0"/>
          </a:p>
          <a:p>
            <a:r>
              <a:rPr lang="en-US" sz="1100" dirty="0" smtClean="0"/>
              <a:t>http</a:t>
            </a:r>
            <a:r>
              <a:rPr lang="en-US" sz="1100" dirty="0"/>
              <a:t>://library.tephinet.org/sites/default/files/st_visual_recording_0.jpg</a:t>
            </a:r>
          </a:p>
          <a:p>
            <a:r>
              <a:rPr lang="en-US" dirty="0"/>
              <a:t> </a:t>
            </a:r>
          </a:p>
        </p:txBody>
      </p:sp>
      <p:sp>
        <p:nvSpPr>
          <p:cNvPr id="6" name="TextBox 5"/>
          <p:cNvSpPr txBox="1"/>
          <p:nvPr/>
        </p:nvSpPr>
        <p:spPr>
          <a:xfrm>
            <a:off x="76200" y="228600"/>
            <a:ext cx="8229600" cy="369332"/>
          </a:xfrm>
          <a:prstGeom prst="rect">
            <a:avLst/>
          </a:prstGeom>
          <a:noFill/>
        </p:spPr>
        <p:txBody>
          <a:bodyPr wrap="square" rtlCol="0">
            <a:spAutoFit/>
          </a:bodyPr>
          <a:lstStyle/>
          <a:p>
            <a:r>
              <a:rPr lang="en-US" b="1" dirty="0" smtClean="0"/>
              <a:t>Systems Thinking on Systems Thinking</a:t>
            </a:r>
            <a:endParaRPr lang="en-US" b="1" dirty="0"/>
          </a:p>
        </p:txBody>
      </p:sp>
    </p:spTree>
    <p:extLst>
      <p:ext uri="{BB962C8B-B14F-4D97-AF65-F5344CB8AC3E}">
        <p14:creationId xmlns:p14="http://schemas.microsoft.com/office/powerpoint/2010/main" xmlns="" val="41249605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923C"/>
      </a:hlink>
      <a:folHlink>
        <a:srgbClr val="C3D69B"/>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703</TotalTime>
  <Words>1487</Words>
  <Application>Microsoft Office PowerPoint</Application>
  <PresentationFormat>On-screen Show (4:3)</PresentationFormat>
  <Paragraphs>274</Paragraphs>
  <Slides>42</Slides>
  <Notes>17</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Apothecary</vt:lpstr>
      <vt:lpstr>Slide 1</vt:lpstr>
      <vt:lpstr>Module Overview:  Problem-Based Learning</vt:lpstr>
      <vt:lpstr>MODULE COMPETENCIES</vt:lpstr>
      <vt:lpstr>Module overview</vt:lpstr>
      <vt:lpstr>Slide 5</vt:lpstr>
      <vt:lpstr>Slide 6</vt:lpstr>
      <vt:lpstr>What is Systems Thinking:                           The Learning Challenge</vt:lpstr>
      <vt:lpstr>Slide 8</vt:lpstr>
      <vt:lpstr>Slide 9</vt:lpstr>
      <vt:lpstr>Create a learning plan</vt:lpstr>
      <vt:lpstr>As a team, think about…</vt:lpstr>
      <vt:lpstr>Slide 12</vt:lpstr>
      <vt:lpstr>What is Systems Thinking:                             The Exploration</vt:lpstr>
      <vt:lpstr>Slide 14</vt:lpstr>
      <vt:lpstr>Slide 15</vt:lpstr>
      <vt:lpstr>Wicked Problems:   Finding Solutions to One Health Problems  through Systems Thinking</vt:lpstr>
      <vt:lpstr>Slide 17</vt:lpstr>
      <vt:lpstr>Slide 18</vt:lpstr>
      <vt:lpstr>Slide 19</vt:lpstr>
      <vt:lpstr>Slide 20</vt:lpstr>
      <vt:lpstr>Slide 21</vt:lpstr>
      <vt:lpstr>Slide 22</vt:lpstr>
      <vt:lpstr>Slide 23</vt:lpstr>
      <vt:lpstr> What is a Wicked Problem?</vt:lpstr>
      <vt:lpstr>Slide 25</vt:lpstr>
      <vt:lpstr>WICKED PROBLEMS</vt:lpstr>
      <vt:lpstr>Slide 27</vt:lpstr>
      <vt:lpstr>WICKED PROBLEMS</vt:lpstr>
      <vt:lpstr>One thing..</vt:lpstr>
      <vt:lpstr>Slide 30</vt:lpstr>
      <vt:lpstr>Slide 31</vt:lpstr>
      <vt:lpstr>Slide 32</vt:lpstr>
      <vt:lpstr>Slide 33</vt:lpstr>
      <vt:lpstr>Slide 34</vt:lpstr>
      <vt:lpstr>Slide 35</vt:lpstr>
      <vt:lpstr>Slide 36</vt:lpstr>
      <vt:lpstr>Slide 37</vt:lpstr>
      <vt:lpstr>Slide 38</vt:lpstr>
      <vt:lpstr>One health Wicked challenges</vt:lpstr>
      <vt:lpstr>Wicked Problems: Sharing Solutions</vt:lpstr>
      <vt:lpstr> </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from Professional-Directed to Patient-Centered Behavior Change</dc:title>
  <dc:creator>Kimberly Kennedy</dc:creator>
  <cp:lastModifiedBy>Nick</cp:lastModifiedBy>
  <cp:revision>24</cp:revision>
  <dcterms:created xsi:type="dcterms:W3CDTF">2013-09-10T04:44:55Z</dcterms:created>
  <dcterms:modified xsi:type="dcterms:W3CDTF">2014-04-01T21:27:02Z</dcterms:modified>
</cp:coreProperties>
</file>